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1"/>
  </p:sldMasterIdLst>
  <p:notesMasterIdLst>
    <p:notesMasterId r:id="rId17"/>
  </p:notesMasterIdLst>
  <p:handoutMasterIdLst>
    <p:handoutMasterId r:id="rId18"/>
  </p:handoutMasterIdLst>
  <p:sldIdLst>
    <p:sldId id="284" r:id="rId2"/>
    <p:sldId id="285" r:id="rId3"/>
    <p:sldId id="286" r:id="rId4"/>
    <p:sldId id="287" r:id="rId5"/>
    <p:sldId id="289" r:id="rId6"/>
    <p:sldId id="288" r:id="rId7"/>
    <p:sldId id="290" r:id="rId8"/>
    <p:sldId id="298" r:id="rId9"/>
    <p:sldId id="291" r:id="rId10"/>
    <p:sldId id="292" r:id="rId11"/>
    <p:sldId id="296" r:id="rId12"/>
    <p:sldId id="293" r:id="rId13"/>
    <p:sldId id="295" r:id="rId14"/>
    <p:sldId id="297" r:id="rId15"/>
    <p:sldId id="313" r:id="rId1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19">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80E1F"/>
    <a:srgbClr val="6D1226"/>
    <a:srgbClr val="C69214"/>
    <a:srgbClr val="5B7F95"/>
    <a:srgbClr val="19121F"/>
    <a:srgbClr val="881C1C"/>
    <a:srgbClr val="0000A0"/>
    <a:srgbClr val="000087"/>
    <a:srgbClr val="861119"/>
    <a:srgbClr val="66102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657" autoAdjust="0"/>
    <p:restoredTop sz="75656" autoAdjust="0"/>
  </p:normalViewPr>
  <p:slideViewPr>
    <p:cSldViewPr snapToGrid="0" snapToObjects="1">
      <p:cViewPr varScale="1">
        <p:scale>
          <a:sx n="69" d="100"/>
          <a:sy n="69" d="100"/>
        </p:scale>
        <p:origin x="226" y="67"/>
      </p:cViewPr>
      <p:guideLst>
        <p:guide orient="horz" pos="1619"/>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249" d="100"/>
        <a:sy n="24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_rels/viewProps.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C285AEC-48F6-974B-B02D-842DE4CA19D2}" type="datetimeFigureOut">
              <a:rPr lang="en-US" smtClean="0"/>
              <a:t>1/23/2019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7596CA4-195B-534F-B3C9-4FD2C318312F}" type="slidenum">
              <a:rPr lang="en-US" smtClean="0"/>
              <a:t>‹#›</a:t>
            </a:fld>
            <a:endParaRPr lang="en-US" dirty="0"/>
          </a:p>
        </p:txBody>
      </p:sp>
    </p:spTree>
    <p:extLst>
      <p:ext uri="{BB962C8B-B14F-4D97-AF65-F5344CB8AC3E}">
        <p14:creationId xmlns:p14="http://schemas.microsoft.com/office/powerpoint/2010/main" val="363664855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32C378-A1AA-634A-BDC7-DFEEA7139B4C}" type="datetimeFigureOut">
              <a:rPr lang="en-US" smtClean="0"/>
              <a:t>1/23/2019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170377-F598-F04C-87AC-48DBA0C45F83}" type="slidenum">
              <a:rPr lang="en-US" smtClean="0"/>
              <a:t>‹#›</a:t>
            </a:fld>
            <a:endParaRPr lang="en-US" dirty="0"/>
          </a:p>
        </p:txBody>
      </p:sp>
    </p:spTree>
    <p:extLst>
      <p:ext uri="{BB962C8B-B14F-4D97-AF65-F5344CB8AC3E}">
        <p14:creationId xmlns:p14="http://schemas.microsoft.com/office/powerpoint/2010/main" val="133040092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170377-F598-F04C-87AC-48DBA0C45F83}" type="slidenum">
              <a:rPr lang="en-US" smtClean="0"/>
              <a:t>0</a:t>
            </a:fld>
            <a:endParaRPr lang="en-US" dirty="0"/>
          </a:p>
        </p:txBody>
      </p:sp>
    </p:spTree>
    <p:extLst>
      <p:ext uri="{BB962C8B-B14F-4D97-AF65-F5344CB8AC3E}">
        <p14:creationId xmlns:p14="http://schemas.microsoft.com/office/powerpoint/2010/main" val="24896811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any questions about the course?</a:t>
            </a:r>
          </a:p>
        </p:txBody>
      </p:sp>
      <p:sp>
        <p:nvSpPr>
          <p:cNvPr id="4" name="Slide Number Placeholder 3"/>
          <p:cNvSpPr>
            <a:spLocks noGrp="1"/>
          </p:cNvSpPr>
          <p:nvPr>
            <p:ph type="sldNum" sz="quarter" idx="5"/>
          </p:nvPr>
        </p:nvSpPr>
        <p:spPr/>
        <p:txBody>
          <a:bodyPr/>
          <a:lstStyle/>
          <a:p>
            <a:fld id="{DA170377-F598-F04C-87AC-48DBA0C45F83}" type="slidenum">
              <a:rPr lang="en-US" smtClean="0"/>
              <a:t>13</a:t>
            </a:fld>
            <a:endParaRPr lang="en-US" dirty="0"/>
          </a:p>
        </p:txBody>
      </p:sp>
    </p:spTree>
    <p:extLst>
      <p:ext uri="{BB962C8B-B14F-4D97-AF65-F5344CB8AC3E}">
        <p14:creationId xmlns:p14="http://schemas.microsoft.com/office/powerpoint/2010/main" val="17905084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everybody and welcome to Data Visualization and Exploration course.</a:t>
            </a:r>
          </a:p>
          <a:p>
            <a:endParaRPr lang="en-US" dirty="0"/>
          </a:p>
          <a:p>
            <a:r>
              <a:rPr lang="en-US" dirty="0"/>
              <a:t>This class is an introduction to the course</a:t>
            </a:r>
          </a:p>
          <a:p>
            <a:endParaRPr lang="en-US" dirty="0"/>
          </a:p>
        </p:txBody>
      </p:sp>
      <p:sp>
        <p:nvSpPr>
          <p:cNvPr id="4" name="Slide Number Placeholder 3"/>
          <p:cNvSpPr>
            <a:spLocks noGrp="1"/>
          </p:cNvSpPr>
          <p:nvPr>
            <p:ph type="sldNum" sz="quarter" idx="5"/>
          </p:nvPr>
        </p:nvSpPr>
        <p:spPr/>
        <p:txBody>
          <a:bodyPr/>
          <a:lstStyle/>
          <a:p>
            <a:fld id="{DA170377-F598-F04C-87AC-48DBA0C45F83}" type="slidenum">
              <a:rPr lang="en-US" smtClean="0"/>
              <a:t>14</a:t>
            </a:fld>
            <a:endParaRPr lang="en-US" dirty="0"/>
          </a:p>
        </p:txBody>
      </p:sp>
    </p:spTree>
    <p:extLst>
      <p:ext uri="{BB962C8B-B14F-4D97-AF65-F5344CB8AC3E}">
        <p14:creationId xmlns:p14="http://schemas.microsoft.com/office/powerpoint/2010/main" val="129903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everybody and welcome to Data Visualization and Analysis course.</a:t>
            </a:r>
          </a:p>
          <a:p>
            <a:endParaRPr lang="en-US" dirty="0"/>
          </a:p>
          <a:p>
            <a:r>
              <a:rPr lang="en-US" dirty="0"/>
              <a:t>In our first class today, I am going to tell you about the course, what to will hopefully learn, and what you need to do in order to successfully complete the course</a:t>
            </a:r>
          </a:p>
          <a:p>
            <a:endParaRPr lang="en-US" dirty="0"/>
          </a:p>
          <a:p>
            <a:r>
              <a:rPr lang="en-US" dirty="0"/>
              <a:t>Let me start by introducing myself: </a:t>
            </a:r>
          </a:p>
          <a:p>
            <a:pPr lvl="1"/>
            <a:r>
              <a:rPr lang="en-US" dirty="0"/>
              <a:t>My name is Ali </a:t>
            </a:r>
          </a:p>
          <a:p>
            <a:pPr lvl="1"/>
            <a:r>
              <a:rPr lang="en-US" dirty="0"/>
              <a:t>I got my PhD in computer science from University of Victoria in Canada, and I did a two year postdoc at UCSD before joining UMass</a:t>
            </a:r>
          </a:p>
          <a:p>
            <a:pPr lvl="1"/>
            <a:r>
              <a:rPr lang="en-US" dirty="0"/>
              <a:t>My research areas are information visualization, visual analytics, computer supported collaborative work, and interaction design</a:t>
            </a:r>
          </a:p>
        </p:txBody>
      </p:sp>
      <p:sp>
        <p:nvSpPr>
          <p:cNvPr id="4" name="Slide Number Placeholder 3"/>
          <p:cNvSpPr>
            <a:spLocks noGrp="1"/>
          </p:cNvSpPr>
          <p:nvPr>
            <p:ph type="sldNum" sz="quarter" idx="5"/>
          </p:nvPr>
        </p:nvSpPr>
        <p:spPr/>
        <p:txBody>
          <a:bodyPr/>
          <a:lstStyle/>
          <a:p>
            <a:fld id="{DA170377-F598-F04C-87AC-48DBA0C45F83}" type="slidenum">
              <a:rPr lang="en-US" smtClean="0"/>
              <a:t>1</a:t>
            </a:fld>
            <a:endParaRPr lang="en-US" dirty="0"/>
          </a:p>
        </p:txBody>
      </p:sp>
    </p:spTree>
    <p:extLst>
      <p:ext uri="{BB962C8B-B14F-4D97-AF65-F5344CB8AC3E}">
        <p14:creationId xmlns:p14="http://schemas.microsoft.com/office/powerpoint/2010/main" val="3976890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three main components and topic areas that this course will cover:</a:t>
            </a:r>
          </a:p>
          <a:p>
            <a:pPr marL="228600" indent="-228600">
              <a:buFont typeface="+mj-lt"/>
              <a:buAutoNum type="arabicPeriod"/>
            </a:pPr>
            <a:r>
              <a:rPr lang="en-US" dirty="0"/>
              <a:t>Frist one which the core component, is Visualization Analysis and Design. Here we talk about the systemic process of building effective visualization based on data, user tasks, and our visual data processing capabilities and perception</a:t>
            </a:r>
          </a:p>
          <a:p>
            <a:pPr marL="228600" indent="-228600">
              <a:buFont typeface="+mj-lt"/>
              <a:buAutoNum type="arabicPeriod"/>
            </a:pPr>
            <a:r>
              <a:rPr lang="en-US" dirty="0"/>
              <a:t>Second component touches on topics related to enabling data exploration and insight discover. Different interaction mechanisms, principles guiding interaction design, a other techniques such as multiple and coordinated views</a:t>
            </a:r>
          </a:p>
          <a:p>
            <a:pPr marL="228600" indent="-228600">
              <a:buFont typeface="+mj-lt"/>
              <a:buAutoNum type="arabicPeriod"/>
            </a:pPr>
            <a:endParaRPr lang="en-US" dirty="0"/>
          </a:p>
          <a:p>
            <a:pPr marL="228600" indent="-228600">
              <a:buFont typeface="+mj-lt"/>
              <a:buAutoNum type="arabicPeriod"/>
            </a:pPr>
            <a:r>
              <a:rPr lang="en-US" dirty="0"/>
              <a:t>We cover these two components in lectures on Mondays and Wednesdays</a:t>
            </a:r>
          </a:p>
          <a:p>
            <a:pPr marL="228600" indent="-228600">
              <a:buFont typeface="+mj-lt"/>
              <a:buAutoNum type="arabicPeriod"/>
            </a:pPr>
            <a:endParaRPr lang="en-US" dirty="0"/>
          </a:p>
          <a:p>
            <a:pPr marL="228600" indent="-228600">
              <a:buFont typeface="+mj-lt"/>
              <a:buAutoNum type="arabicPeriod"/>
            </a:pPr>
            <a:r>
              <a:rPr lang="en-US" dirty="0"/>
              <a:t>We also want you to  gain hands-on, real experience, building visualizations, so we are going to have labs, on Fridays, and in the labs, you get to experience using D3 and </a:t>
            </a:r>
            <a:r>
              <a:rPr lang="en-US" dirty="0" err="1"/>
              <a:t>Javascript</a:t>
            </a:r>
            <a:r>
              <a:rPr lang="en-US" dirty="0"/>
              <a:t> for building </a:t>
            </a:r>
            <a:r>
              <a:rPr lang="en-US" dirty="0" err="1"/>
              <a:t>webbased</a:t>
            </a:r>
            <a:r>
              <a:rPr lang="en-US" dirty="0"/>
              <a:t> interactive visualizations </a:t>
            </a:r>
          </a:p>
          <a:p>
            <a:pPr marL="228600" indent="-228600">
              <a:buFont typeface="+mj-lt"/>
              <a:buAutoNum type="arabicPeriod"/>
            </a:pPr>
            <a:endParaRPr lang="en-US" dirty="0"/>
          </a:p>
          <a:p>
            <a:pPr marL="228600" indent="-228600">
              <a:buFont typeface="+mj-lt"/>
              <a:buAutoNum type="arabicPeriod"/>
            </a:pPr>
            <a:endParaRPr lang="en-US" dirty="0"/>
          </a:p>
        </p:txBody>
      </p:sp>
      <p:sp>
        <p:nvSpPr>
          <p:cNvPr id="4" name="Slide Number Placeholder 3"/>
          <p:cNvSpPr>
            <a:spLocks noGrp="1"/>
          </p:cNvSpPr>
          <p:nvPr>
            <p:ph type="sldNum" sz="quarter" idx="5"/>
          </p:nvPr>
        </p:nvSpPr>
        <p:spPr/>
        <p:txBody>
          <a:bodyPr/>
          <a:lstStyle/>
          <a:p>
            <a:fld id="{DA170377-F598-F04C-87AC-48DBA0C45F83}" type="slidenum">
              <a:rPr lang="en-US" smtClean="0"/>
              <a:t>2</a:t>
            </a:fld>
            <a:endParaRPr lang="en-US" dirty="0"/>
          </a:p>
        </p:txBody>
      </p:sp>
    </p:spTree>
    <p:extLst>
      <p:ext uri="{BB962C8B-B14F-4D97-AF65-F5344CB8AC3E}">
        <p14:creationId xmlns:p14="http://schemas.microsoft.com/office/powerpoint/2010/main" val="3499645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to sum it up, these are some of the topics and skills that you will hopefully have learned about at the end of this course</a:t>
            </a:r>
          </a:p>
        </p:txBody>
      </p:sp>
      <p:sp>
        <p:nvSpPr>
          <p:cNvPr id="4" name="Slide Number Placeholder 3"/>
          <p:cNvSpPr>
            <a:spLocks noGrp="1"/>
          </p:cNvSpPr>
          <p:nvPr>
            <p:ph type="sldNum" sz="quarter" idx="5"/>
          </p:nvPr>
        </p:nvSpPr>
        <p:spPr/>
        <p:txBody>
          <a:bodyPr/>
          <a:lstStyle/>
          <a:p>
            <a:fld id="{DA170377-F598-F04C-87AC-48DBA0C45F83}" type="slidenum">
              <a:rPr lang="en-US" smtClean="0"/>
              <a:t>3</a:t>
            </a:fld>
            <a:endParaRPr lang="en-US" dirty="0"/>
          </a:p>
        </p:txBody>
      </p:sp>
    </p:spTree>
    <p:extLst>
      <p:ext uri="{BB962C8B-B14F-4D97-AF65-F5344CB8AC3E}">
        <p14:creationId xmlns:p14="http://schemas.microsoft.com/office/powerpoint/2010/main" val="621512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170377-F598-F04C-87AC-48DBA0C45F83}" type="slidenum">
              <a:rPr lang="en-US" smtClean="0"/>
              <a:t>4</a:t>
            </a:fld>
            <a:endParaRPr lang="en-US" dirty="0"/>
          </a:p>
        </p:txBody>
      </p:sp>
    </p:spTree>
    <p:extLst>
      <p:ext uri="{BB962C8B-B14F-4D97-AF65-F5344CB8AC3E}">
        <p14:creationId xmlns:p14="http://schemas.microsoft.com/office/powerpoint/2010/main" val="776637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170377-F598-F04C-87AC-48DBA0C45F83}" type="slidenum">
              <a:rPr lang="en-US" smtClean="0"/>
              <a:t>5</a:t>
            </a:fld>
            <a:endParaRPr lang="en-US" dirty="0"/>
          </a:p>
        </p:txBody>
      </p:sp>
    </p:spTree>
    <p:extLst>
      <p:ext uri="{BB962C8B-B14F-4D97-AF65-F5344CB8AC3E}">
        <p14:creationId xmlns:p14="http://schemas.microsoft.com/office/powerpoint/2010/main" val="3437453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any questions so far?</a:t>
            </a:r>
          </a:p>
          <a:p>
            <a:endParaRPr lang="en-US" dirty="0"/>
          </a:p>
          <a:p>
            <a:endParaRPr lang="en-US" dirty="0"/>
          </a:p>
        </p:txBody>
      </p:sp>
      <p:sp>
        <p:nvSpPr>
          <p:cNvPr id="4" name="Slide Number Placeholder 3"/>
          <p:cNvSpPr>
            <a:spLocks noGrp="1"/>
          </p:cNvSpPr>
          <p:nvPr>
            <p:ph type="sldNum" sz="quarter" idx="5"/>
          </p:nvPr>
        </p:nvSpPr>
        <p:spPr/>
        <p:txBody>
          <a:bodyPr/>
          <a:lstStyle/>
          <a:p>
            <a:fld id="{DA170377-F598-F04C-87AC-48DBA0C45F83}" type="slidenum">
              <a:rPr lang="en-US" smtClean="0"/>
              <a:t>6</a:t>
            </a:fld>
            <a:endParaRPr lang="en-US" dirty="0"/>
          </a:p>
        </p:txBody>
      </p:sp>
    </p:spTree>
    <p:extLst>
      <p:ext uri="{BB962C8B-B14F-4D97-AF65-F5344CB8AC3E}">
        <p14:creationId xmlns:p14="http://schemas.microsoft.com/office/powerpoint/2010/main" val="3235969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any questions so far?</a:t>
            </a:r>
          </a:p>
          <a:p>
            <a:endParaRPr lang="en-US" dirty="0"/>
          </a:p>
          <a:p>
            <a:endParaRPr lang="en-US" dirty="0"/>
          </a:p>
        </p:txBody>
      </p:sp>
      <p:sp>
        <p:nvSpPr>
          <p:cNvPr id="4" name="Slide Number Placeholder 3"/>
          <p:cNvSpPr>
            <a:spLocks noGrp="1"/>
          </p:cNvSpPr>
          <p:nvPr>
            <p:ph type="sldNum" sz="quarter" idx="5"/>
          </p:nvPr>
        </p:nvSpPr>
        <p:spPr/>
        <p:txBody>
          <a:bodyPr/>
          <a:lstStyle/>
          <a:p>
            <a:fld id="{DA170377-F598-F04C-87AC-48DBA0C45F83}" type="slidenum">
              <a:rPr lang="en-US" smtClean="0"/>
              <a:t>7</a:t>
            </a:fld>
            <a:endParaRPr lang="en-US" dirty="0"/>
          </a:p>
        </p:txBody>
      </p:sp>
    </p:spTree>
    <p:extLst>
      <p:ext uri="{BB962C8B-B14F-4D97-AF65-F5344CB8AC3E}">
        <p14:creationId xmlns:p14="http://schemas.microsoft.com/office/powerpoint/2010/main" val="36322828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170377-F598-F04C-87AC-48DBA0C45F83}" type="slidenum">
              <a:rPr lang="en-US" smtClean="0"/>
              <a:t>10</a:t>
            </a:fld>
            <a:endParaRPr lang="en-US" dirty="0"/>
          </a:p>
        </p:txBody>
      </p:sp>
    </p:spTree>
    <p:extLst>
      <p:ext uri="{BB962C8B-B14F-4D97-AF65-F5344CB8AC3E}">
        <p14:creationId xmlns:p14="http://schemas.microsoft.com/office/powerpoint/2010/main" val="28115899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A">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E7DD3EB-D537-6044-B18C-334C5DF63F18}"/>
              </a:ext>
            </a:extLst>
          </p:cNvPr>
          <p:cNvPicPr>
            <a:picLocks/>
          </p:cNvPicPr>
          <p:nvPr userDrawn="1"/>
        </p:nvPicPr>
        <p:blipFill rotWithShape="1">
          <a:blip r:embed="rId2" cstate="print">
            <a:extLst>
              <a:ext uri="{28A0092B-C50C-407E-A947-70E740481C1C}">
                <a14:useLocalDpi xmlns:a14="http://schemas.microsoft.com/office/drawing/2010/main"/>
              </a:ext>
            </a:extLst>
          </a:blip>
          <a:srcRect r="-138"/>
          <a:stretch/>
        </p:blipFill>
        <p:spPr>
          <a:xfrm>
            <a:off x="-1" y="1"/>
            <a:ext cx="9156561" cy="5143500"/>
          </a:xfrm>
          <a:prstGeom prst="rect">
            <a:avLst/>
          </a:prstGeom>
        </p:spPr>
      </p:pic>
      <p:pic>
        <p:nvPicPr>
          <p:cNvPr id="17" name="Picture 16">
            <a:extLst>
              <a:ext uri="{FF2B5EF4-FFF2-40B4-BE49-F238E27FC236}">
                <a16:creationId xmlns:a16="http://schemas.microsoft.com/office/drawing/2014/main" id="{6A9835F7-D79A-FE42-B989-2689946827D8}"/>
              </a:ext>
            </a:extLst>
          </p:cNvPr>
          <p:cNvPicPr>
            <a:picLocks noChangeAspect="1"/>
          </p:cNvPicPr>
          <p:nvPr userDrawn="1"/>
        </p:nvPicPr>
        <p:blipFill>
          <a:blip r:embed="rId3"/>
          <a:stretch>
            <a:fillRect/>
          </a:stretch>
        </p:blipFill>
        <p:spPr>
          <a:xfrm>
            <a:off x="725250" y="590743"/>
            <a:ext cx="3745812" cy="469624"/>
          </a:xfrm>
          <a:prstGeom prst="rect">
            <a:avLst/>
          </a:prstGeom>
        </p:spPr>
      </p:pic>
    </p:spTree>
    <p:extLst>
      <p:ext uri="{BB962C8B-B14F-4D97-AF65-F5344CB8AC3E}">
        <p14:creationId xmlns:p14="http://schemas.microsoft.com/office/powerpoint/2010/main" val="4263152882"/>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E34CB-7495-634E-AC79-D0502C7DEB75}"/>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8DBBF4EA-1B31-104A-8367-90F181C538D2}"/>
              </a:ext>
            </a:extLst>
          </p:cNvPr>
          <p:cNvSpPr>
            <a:spLocks noGrp="1"/>
          </p:cNvSpPr>
          <p:nvPr>
            <p:ph type="sldNum" sz="quarter" idx="10"/>
          </p:nvPr>
        </p:nvSpPr>
        <p:spPr/>
        <p:txBody>
          <a:bodyPr/>
          <a:lstStyle/>
          <a:p>
            <a:fld id="{4740AEA5-A348-2949-9B8B-EA763C54C64D}" type="slidenum">
              <a:rPr lang="en-US" smtClean="0"/>
              <a:t>‹#›</a:t>
            </a:fld>
            <a:endParaRPr lang="en-US"/>
          </a:p>
        </p:txBody>
      </p:sp>
      <p:pic>
        <p:nvPicPr>
          <p:cNvPr id="5" name="Picture 4">
            <a:extLst>
              <a:ext uri="{FF2B5EF4-FFF2-40B4-BE49-F238E27FC236}">
                <a16:creationId xmlns:a16="http://schemas.microsoft.com/office/drawing/2014/main" id="{70A691B2-8E15-AE43-82A8-00FB2C9B4CA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
          <a:stretch/>
        </p:blipFill>
        <p:spPr>
          <a:xfrm>
            <a:off x="0" y="0"/>
            <a:ext cx="9144000" cy="5143500"/>
          </a:xfrm>
          <a:prstGeom prst="rect">
            <a:avLst/>
          </a:prstGeom>
        </p:spPr>
      </p:pic>
      <p:pic>
        <p:nvPicPr>
          <p:cNvPr id="6" name="Picture 5">
            <a:extLst>
              <a:ext uri="{FF2B5EF4-FFF2-40B4-BE49-F238E27FC236}">
                <a16:creationId xmlns:a16="http://schemas.microsoft.com/office/drawing/2014/main" id="{E835CDAC-B929-CE4E-81E4-E30EC2351BEE}"/>
              </a:ext>
            </a:extLst>
          </p:cNvPr>
          <p:cNvPicPr>
            <a:picLocks noChangeAspect="1"/>
          </p:cNvPicPr>
          <p:nvPr userDrawn="1"/>
        </p:nvPicPr>
        <p:blipFill>
          <a:blip r:embed="rId3"/>
          <a:stretch>
            <a:fillRect/>
          </a:stretch>
        </p:blipFill>
        <p:spPr>
          <a:xfrm>
            <a:off x="2699094" y="903179"/>
            <a:ext cx="3745812" cy="469624"/>
          </a:xfrm>
          <a:prstGeom prst="rect">
            <a:avLst/>
          </a:prstGeom>
        </p:spPr>
      </p:pic>
    </p:spTree>
    <p:extLst>
      <p:ext uri="{BB962C8B-B14F-4D97-AF65-F5344CB8AC3E}">
        <p14:creationId xmlns:p14="http://schemas.microsoft.com/office/powerpoint/2010/main" val="3846775534"/>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C">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DCB5323-14F5-E74C-B376-27907E9E1BCB}"/>
              </a:ext>
            </a:extLst>
          </p:cNvPr>
          <p:cNvSpPr>
            <a:spLocks noGrp="1"/>
          </p:cNvSpPr>
          <p:nvPr>
            <p:ph type="sldNum" sz="quarter" idx="10"/>
          </p:nvPr>
        </p:nvSpPr>
        <p:spPr/>
        <p:txBody>
          <a:bodyPr/>
          <a:lstStyle/>
          <a:p>
            <a:fld id="{4740AEA5-A348-2949-9B8B-EA763C54C64D}" type="slidenum">
              <a:rPr lang="en-US" smtClean="0"/>
              <a:t>‹#›</a:t>
            </a:fld>
            <a:endParaRPr lang="en-US"/>
          </a:p>
        </p:txBody>
      </p:sp>
      <p:pic>
        <p:nvPicPr>
          <p:cNvPr id="6" name="Picture 5">
            <a:extLst>
              <a:ext uri="{FF2B5EF4-FFF2-40B4-BE49-F238E27FC236}">
                <a16:creationId xmlns:a16="http://schemas.microsoft.com/office/drawing/2014/main" id="{254FF55B-441C-2C4C-B8E8-72FA72294EF8}"/>
              </a:ext>
            </a:extLst>
          </p:cNvPr>
          <p:cNvPicPr>
            <a:picLocks noChangeAspect="1"/>
          </p:cNvPicPr>
          <p:nvPr userDrawn="1"/>
        </p:nvPicPr>
        <p:blipFill rotWithShape="1">
          <a:blip r:embed="rId2"/>
          <a:srcRect l="16343" b="19138"/>
          <a:stretch/>
        </p:blipFill>
        <p:spPr>
          <a:xfrm>
            <a:off x="0" y="-25274"/>
            <a:ext cx="9144000" cy="5168774"/>
          </a:xfrm>
          <a:prstGeom prst="rect">
            <a:avLst/>
          </a:prstGeom>
        </p:spPr>
      </p:pic>
      <p:pic>
        <p:nvPicPr>
          <p:cNvPr id="4" name="Picture 3">
            <a:extLst>
              <a:ext uri="{FF2B5EF4-FFF2-40B4-BE49-F238E27FC236}">
                <a16:creationId xmlns:a16="http://schemas.microsoft.com/office/drawing/2014/main" id="{08493FE6-6BF2-4848-A4E9-EF1D94AD7D41}"/>
              </a:ext>
            </a:extLst>
          </p:cNvPr>
          <p:cNvPicPr>
            <a:picLocks noChangeAspect="1"/>
          </p:cNvPicPr>
          <p:nvPr userDrawn="1"/>
        </p:nvPicPr>
        <p:blipFill>
          <a:blip r:embed="rId3"/>
          <a:stretch>
            <a:fillRect/>
          </a:stretch>
        </p:blipFill>
        <p:spPr>
          <a:xfrm>
            <a:off x="4558284" y="665979"/>
            <a:ext cx="3745812" cy="469624"/>
          </a:xfrm>
          <a:prstGeom prst="rect">
            <a:avLst/>
          </a:prstGeom>
        </p:spPr>
      </p:pic>
    </p:spTree>
    <p:extLst>
      <p:ext uri="{BB962C8B-B14F-4D97-AF65-F5344CB8AC3E}">
        <p14:creationId xmlns:p14="http://schemas.microsoft.com/office/powerpoint/2010/main" val="50375215"/>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9" name="Rectangle 8"/>
          <p:cNvSpPr/>
          <p:nvPr userDrawn="1"/>
        </p:nvSpPr>
        <p:spPr>
          <a:xfrm>
            <a:off x="1" y="5016499"/>
            <a:ext cx="9144000" cy="127001"/>
          </a:xfrm>
          <a:prstGeom prst="rect">
            <a:avLst/>
          </a:prstGeom>
          <a:solidFill>
            <a:srgbClr val="66102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sp>
        <p:nvSpPr>
          <p:cNvPr id="4" name="Text Placeholder 3"/>
          <p:cNvSpPr>
            <a:spLocks noGrp="1"/>
          </p:cNvSpPr>
          <p:nvPr>
            <p:ph type="body" sz="quarter" idx="10"/>
          </p:nvPr>
        </p:nvSpPr>
        <p:spPr>
          <a:xfrm>
            <a:off x="1055824" y="1567686"/>
            <a:ext cx="7316928" cy="3024314"/>
          </a:xfrm>
          <a:prstGeom prst="rect">
            <a:avLst/>
          </a:prstGeom>
        </p:spPr>
        <p:txBody>
          <a:bodyPr vert="horz"/>
          <a:lstStyle>
            <a:lvl1pPr marL="228600" indent="-227013">
              <a:buClr>
                <a:schemeClr val="accent1"/>
              </a:buClr>
              <a:defRPr sz="1800">
                <a:latin typeface="Arial" panose="020B0604020202020204" pitchFamily="34" charset="0"/>
                <a:ea typeface="Open Sans" panose="020B0606030504020204" pitchFamily="34" charset="0"/>
                <a:cs typeface="Arial" panose="020B0604020202020204" pitchFamily="34" charset="0"/>
              </a:defRPr>
            </a:lvl1pPr>
            <a:lvl2pPr marL="573088" indent="-285750" defTabSz="455613">
              <a:defRPr sz="1200">
                <a:latin typeface="Arial" panose="020B0604020202020204" pitchFamily="34" charset="0"/>
                <a:ea typeface="Open Sans" panose="020B0606030504020204" pitchFamily="34" charset="0"/>
                <a:cs typeface="Arial" panose="020B0604020202020204" pitchFamily="34" charset="0"/>
              </a:defRPr>
            </a:lvl2pPr>
            <a:lvl3pPr marL="862013" indent="-228600">
              <a:defRPr sz="1100">
                <a:latin typeface="Arial" panose="020B0604020202020204" pitchFamily="34" charset="0"/>
                <a:ea typeface="Open Sans" panose="020B0606030504020204" pitchFamily="34" charset="0"/>
                <a:cs typeface="Arial" panose="020B0604020202020204" pitchFamily="34" charset="0"/>
              </a:defRPr>
            </a:lvl3pPr>
            <a:lvl4pPr marL="1139825" indent="-228600">
              <a:defRPr sz="1100">
                <a:latin typeface="Arial" panose="020B0604020202020204" pitchFamily="34" charset="0"/>
                <a:ea typeface="Open Sans" panose="020B0606030504020204" pitchFamily="34" charset="0"/>
                <a:cs typeface="Arial" panose="020B0604020202020204" pitchFamily="34" charset="0"/>
              </a:defRPr>
            </a:lvl4pPr>
            <a:lvl5pPr marL="1427163" indent="-228600">
              <a:defRPr sz="1050">
                <a:latin typeface="Arial" panose="020B0604020202020204" pitchFamily="34" charset="0"/>
                <a:ea typeface="Open Sans" panose="020B0606030504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4"/>
          <p:cNvSpPr>
            <a:spLocks noGrp="1"/>
          </p:cNvSpPr>
          <p:nvPr>
            <p:ph type="sldNum" sz="quarter" idx="4"/>
          </p:nvPr>
        </p:nvSpPr>
        <p:spPr>
          <a:xfrm>
            <a:off x="6774061" y="4688375"/>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4740AEA5-A348-2949-9B8B-EA763C54C64D}" type="slidenum">
              <a:rPr lang="en-US" smtClean="0"/>
              <a:t>‹#›</a:t>
            </a:fld>
            <a:endParaRPr lang="en-US"/>
          </a:p>
        </p:txBody>
      </p:sp>
      <p:sp>
        <p:nvSpPr>
          <p:cNvPr id="37" name="Right Triangle 36">
            <a:extLst>
              <a:ext uri="{FF2B5EF4-FFF2-40B4-BE49-F238E27FC236}">
                <a16:creationId xmlns:a16="http://schemas.microsoft.com/office/drawing/2014/main" id="{DC2A146A-FB54-664E-9B8F-082B3D783540}"/>
              </a:ext>
            </a:extLst>
          </p:cNvPr>
          <p:cNvSpPr/>
          <p:nvPr userDrawn="1"/>
        </p:nvSpPr>
        <p:spPr>
          <a:xfrm rot="5400000">
            <a:off x="1" y="0"/>
            <a:ext cx="857250" cy="857250"/>
          </a:xfrm>
          <a:prstGeom prst="rtTriangle">
            <a:avLst/>
          </a:prstGeom>
          <a:solidFill>
            <a:srgbClr val="6D12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9" name="Picture 38">
            <a:extLst>
              <a:ext uri="{FF2B5EF4-FFF2-40B4-BE49-F238E27FC236}">
                <a16:creationId xmlns:a16="http://schemas.microsoft.com/office/drawing/2014/main" id="{11990E55-475C-964A-BFD8-01F41237C039}"/>
              </a:ext>
            </a:extLst>
          </p:cNvPr>
          <p:cNvPicPr>
            <a:picLocks noChangeAspect="1"/>
          </p:cNvPicPr>
          <p:nvPr userDrawn="1"/>
        </p:nvPicPr>
        <p:blipFill>
          <a:blip r:embed="rId2"/>
          <a:stretch>
            <a:fillRect/>
          </a:stretch>
        </p:blipFill>
        <p:spPr>
          <a:xfrm>
            <a:off x="5595737" y="310182"/>
            <a:ext cx="3117582" cy="390861"/>
          </a:xfrm>
          <a:prstGeom prst="rect">
            <a:avLst/>
          </a:prstGeom>
        </p:spPr>
      </p:pic>
      <p:sp>
        <p:nvSpPr>
          <p:cNvPr id="8" name="Title 1">
            <a:extLst>
              <a:ext uri="{FF2B5EF4-FFF2-40B4-BE49-F238E27FC236}">
                <a16:creationId xmlns:a16="http://schemas.microsoft.com/office/drawing/2014/main" id="{14FDE93C-35C5-4648-819D-D5F1B2D9DB31}"/>
              </a:ext>
            </a:extLst>
          </p:cNvPr>
          <p:cNvSpPr>
            <a:spLocks noGrp="1"/>
          </p:cNvSpPr>
          <p:nvPr>
            <p:ph type="title"/>
          </p:nvPr>
        </p:nvSpPr>
        <p:spPr>
          <a:xfrm>
            <a:off x="1055824" y="560814"/>
            <a:ext cx="7229760" cy="745281"/>
          </a:xfrm>
          <a:effectLst/>
        </p:spPr>
        <p:txBody>
          <a:bodyPr/>
          <a:lstStyle>
            <a:lvl1pPr>
              <a:defRPr sz="2800">
                <a:solidFill>
                  <a:srgbClr val="6D1226"/>
                </a:solidFill>
                <a:effectLst/>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331391354"/>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7" name="Rectangle 6"/>
          <p:cNvSpPr/>
          <p:nvPr userDrawn="1"/>
        </p:nvSpPr>
        <p:spPr>
          <a:xfrm>
            <a:off x="1" y="5016499"/>
            <a:ext cx="9144000" cy="127001"/>
          </a:xfrm>
          <a:prstGeom prst="rect">
            <a:avLst/>
          </a:prstGeom>
          <a:solidFill>
            <a:srgbClr val="66102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sp>
        <p:nvSpPr>
          <p:cNvPr id="8" name="Slide Number Placeholder 4"/>
          <p:cNvSpPr>
            <a:spLocks noGrp="1"/>
          </p:cNvSpPr>
          <p:nvPr>
            <p:ph type="sldNum" sz="quarter" idx="4"/>
          </p:nvPr>
        </p:nvSpPr>
        <p:spPr>
          <a:xfrm>
            <a:off x="6774061" y="4688375"/>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4740AEA5-A348-2949-9B8B-EA763C54C64D}" type="slidenum">
              <a:rPr lang="en-US" smtClean="0"/>
              <a:t>‹#›</a:t>
            </a:fld>
            <a:endParaRPr lang="en-US"/>
          </a:p>
        </p:txBody>
      </p:sp>
      <p:sp>
        <p:nvSpPr>
          <p:cNvPr id="11" name="Right Triangle 10">
            <a:extLst>
              <a:ext uri="{FF2B5EF4-FFF2-40B4-BE49-F238E27FC236}">
                <a16:creationId xmlns:a16="http://schemas.microsoft.com/office/drawing/2014/main" id="{6B28F401-1E86-6D4F-8691-B78833419CE7}"/>
              </a:ext>
            </a:extLst>
          </p:cNvPr>
          <p:cNvSpPr/>
          <p:nvPr userDrawn="1"/>
        </p:nvSpPr>
        <p:spPr>
          <a:xfrm rot="5400000">
            <a:off x="1" y="0"/>
            <a:ext cx="857250" cy="857250"/>
          </a:xfrm>
          <a:prstGeom prst="rtTriangle">
            <a:avLst/>
          </a:prstGeom>
          <a:solidFill>
            <a:srgbClr val="6D12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A2887EF7-5929-0A41-9C8B-3B6BBAEDFE2F}"/>
              </a:ext>
            </a:extLst>
          </p:cNvPr>
          <p:cNvSpPr>
            <a:spLocks noGrp="1"/>
          </p:cNvSpPr>
          <p:nvPr>
            <p:ph type="title"/>
          </p:nvPr>
        </p:nvSpPr>
        <p:spPr>
          <a:xfrm>
            <a:off x="1055824" y="635154"/>
            <a:ext cx="7229760" cy="745281"/>
          </a:xfrm>
          <a:effectLst/>
        </p:spPr>
        <p:txBody>
          <a:bodyPr/>
          <a:lstStyle>
            <a:lvl1pPr algn="ctr">
              <a:defRPr sz="2800">
                <a:solidFill>
                  <a:srgbClr val="6D1226"/>
                </a:solidFill>
                <a:effectLst/>
                <a:latin typeface="Arial" panose="020B0604020202020204" pitchFamily="34" charset="0"/>
                <a:cs typeface="Arial" panose="020B0604020202020204" pitchFamily="34" charset="0"/>
              </a:defRPr>
            </a:lvl1pPr>
          </a:lstStyle>
          <a:p>
            <a:r>
              <a:rPr lang="en-US" dirty="0"/>
              <a:t>Click to edit Master title style</a:t>
            </a:r>
          </a:p>
        </p:txBody>
      </p:sp>
      <p:pic>
        <p:nvPicPr>
          <p:cNvPr id="14" name="Picture 13">
            <a:extLst>
              <a:ext uri="{FF2B5EF4-FFF2-40B4-BE49-F238E27FC236}">
                <a16:creationId xmlns:a16="http://schemas.microsoft.com/office/drawing/2014/main" id="{3B1895DF-697D-BC49-A70D-DAC54F54B6D8}"/>
              </a:ext>
            </a:extLst>
          </p:cNvPr>
          <p:cNvPicPr>
            <a:picLocks noChangeAspect="1"/>
          </p:cNvPicPr>
          <p:nvPr userDrawn="1"/>
        </p:nvPicPr>
        <p:blipFill>
          <a:blip r:embed="rId2"/>
          <a:stretch>
            <a:fillRect/>
          </a:stretch>
        </p:blipFill>
        <p:spPr>
          <a:xfrm>
            <a:off x="5595737" y="310182"/>
            <a:ext cx="3117582" cy="390861"/>
          </a:xfrm>
          <a:prstGeom prst="rect">
            <a:avLst/>
          </a:prstGeom>
        </p:spPr>
      </p:pic>
    </p:spTree>
    <p:extLst>
      <p:ext uri="{BB962C8B-B14F-4D97-AF65-F5344CB8AC3E}">
        <p14:creationId xmlns:p14="http://schemas.microsoft.com/office/powerpoint/2010/main" val="4030108264"/>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 Picture">
    <p:spTree>
      <p:nvGrpSpPr>
        <p:cNvPr id="1" name=""/>
        <p:cNvGrpSpPr/>
        <p:nvPr/>
      </p:nvGrpSpPr>
      <p:grpSpPr>
        <a:xfrm>
          <a:off x="0" y="0"/>
          <a:ext cx="0" cy="0"/>
          <a:chOff x="0" y="0"/>
          <a:chExt cx="0" cy="0"/>
        </a:xfrm>
      </p:grpSpPr>
      <p:sp>
        <p:nvSpPr>
          <p:cNvPr id="7" name="Rectangle 6"/>
          <p:cNvSpPr/>
          <p:nvPr userDrawn="1"/>
        </p:nvSpPr>
        <p:spPr>
          <a:xfrm>
            <a:off x="1" y="5016499"/>
            <a:ext cx="9144000" cy="127001"/>
          </a:xfrm>
          <a:prstGeom prst="rect">
            <a:avLst/>
          </a:prstGeom>
          <a:solidFill>
            <a:srgbClr val="66102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sp>
        <p:nvSpPr>
          <p:cNvPr id="8" name="Slide Number Placeholder 4"/>
          <p:cNvSpPr>
            <a:spLocks noGrp="1"/>
          </p:cNvSpPr>
          <p:nvPr>
            <p:ph type="sldNum" sz="quarter" idx="4"/>
          </p:nvPr>
        </p:nvSpPr>
        <p:spPr>
          <a:xfrm>
            <a:off x="6774061" y="4688375"/>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4740AEA5-A348-2949-9B8B-EA763C54C64D}" type="slidenum">
              <a:rPr lang="en-US" smtClean="0"/>
              <a:t>‹#›</a:t>
            </a:fld>
            <a:endParaRPr lang="en-US"/>
          </a:p>
        </p:txBody>
      </p:sp>
      <p:sp>
        <p:nvSpPr>
          <p:cNvPr id="11" name="Right Triangle 10">
            <a:extLst>
              <a:ext uri="{FF2B5EF4-FFF2-40B4-BE49-F238E27FC236}">
                <a16:creationId xmlns:a16="http://schemas.microsoft.com/office/drawing/2014/main" id="{090AE346-D3A4-9943-8D13-83F2F4D78481}"/>
              </a:ext>
            </a:extLst>
          </p:cNvPr>
          <p:cNvSpPr/>
          <p:nvPr userDrawn="1"/>
        </p:nvSpPr>
        <p:spPr>
          <a:xfrm rot="5400000">
            <a:off x="1" y="0"/>
            <a:ext cx="857250" cy="857250"/>
          </a:xfrm>
          <a:prstGeom prst="rtTriangle">
            <a:avLst/>
          </a:prstGeom>
          <a:solidFill>
            <a:srgbClr val="6D12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5B4000AD-166C-B545-B926-F4E5F18CD9F9}"/>
              </a:ext>
            </a:extLst>
          </p:cNvPr>
          <p:cNvPicPr>
            <a:picLocks noChangeAspect="1"/>
          </p:cNvPicPr>
          <p:nvPr userDrawn="1"/>
        </p:nvPicPr>
        <p:blipFill>
          <a:blip r:embed="rId2"/>
          <a:stretch>
            <a:fillRect/>
          </a:stretch>
        </p:blipFill>
        <p:spPr>
          <a:xfrm>
            <a:off x="5595737" y="310182"/>
            <a:ext cx="3117582" cy="390861"/>
          </a:xfrm>
          <a:prstGeom prst="rect">
            <a:avLst/>
          </a:prstGeom>
        </p:spPr>
      </p:pic>
      <p:sp>
        <p:nvSpPr>
          <p:cNvPr id="3" name="Content Placeholder 2">
            <a:extLst>
              <a:ext uri="{FF2B5EF4-FFF2-40B4-BE49-F238E27FC236}">
                <a16:creationId xmlns:a16="http://schemas.microsoft.com/office/drawing/2014/main" id="{4F5DF678-BAD7-B14A-AE16-97D92E6A60A0}"/>
              </a:ext>
            </a:extLst>
          </p:cNvPr>
          <p:cNvSpPr>
            <a:spLocks noGrp="1"/>
          </p:cNvSpPr>
          <p:nvPr>
            <p:ph sz="quarter" idx="11"/>
          </p:nvPr>
        </p:nvSpPr>
        <p:spPr>
          <a:xfrm>
            <a:off x="1055824" y="1556728"/>
            <a:ext cx="3829050" cy="2972876"/>
          </a:xfrm>
          <a:prstGeom prst="rect">
            <a:avLst/>
          </a:prstGeom>
        </p:spPr>
        <p:txBody>
          <a:bodyPr/>
          <a:lstStyle>
            <a:lvl1pPr>
              <a:defRPr sz="1800">
                <a:latin typeface="Arial" panose="020B0604020202020204" pitchFamily="34" charset="0"/>
                <a:ea typeface="Open Sans" panose="020B0606030504020204" pitchFamily="34" charset="0"/>
                <a:cs typeface="Arial" panose="020B0604020202020204" pitchFamily="34" charset="0"/>
              </a:defRPr>
            </a:lvl1pPr>
            <a:lvl2pPr>
              <a:defRPr sz="1200">
                <a:latin typeface="Arial" panose="020B0604020202020204" pitchFamily="34" charset="0"/>
                <a:ea typeface="Open Sans" panose="020B0606030504020204" pitchFamily="34" charset="0"/>
                <a:cs typeface="Arial" panose="020B0604020202020204" pitchFamily="34" charset="0"/>
              </a:defRPr>
            </a:lvl2pPr>
            <a:lvl3pPr>
              <a:defRPr sz="1000">
                <a:latin typeface="Arial" panose="020B0604020202020204" pitchFamily="34" charset="0"/>
                <a:ea typeface="Open Sans" panose="020B0606030504020204" pitchFamily="34" charset="0"/>
                <a:cs typeface="Arial" panose="020B0604020202020204" pitchFamily="34" charset="0"/>
              </a:defRPr>
            </a:lvl3pPr>
            <a:lvl4pPr>
              <a:defRPr sz="1000">
                <a:latin typeface="Arial" panose="020B0604020202020204" pitchFamily="34" charset="0"/>
                <a:ea typeface="Open Sans" panose="020B0606030504020204" pitchFamily="34" charset="0"/>
                <a:cs typeface="Arial" panose="020B0604020202020204" pitchFamily="34" charset="0"/>
              </a:defRPr>
            </a:lvl4pPr>
            <a:lvl5pPr>
              <a:defRPr sz="1000">
                <a:latin typeface="Arial" panose="020B0604020202020204" pitchFamily="34" charset="0"/>
                <a:ea typeface="Open Sans" panose="020B0606030504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a:extLst>
              <a:ext uri="{FF2B5EF4-FFF2-40B4-BE49-F238E27FC236}">
                <a16:creationId xmlns:a16="http://schemas.microsoft.com/office/drawing/2014/main" id="{C3BDAAF9-CD6E-AF4F-921B-9BDA39255779}"/>
              </a:ext>
            </a:extLst>
          </p:cNvPr>
          <p:cNvSpPr>
            <a:spLocks noGrp="1"/>
          </p:cNvSpPr>
          <p:nvPr>
            <p:ph type="pic" sz="quarter" idx="12"/>
          </p:nvPr>
        </p:nvSpPr>
        <p:spPr>
          <a:xfrm>
            <a:off x="5154613" y="1388286"/>
            <a:ext cx="3989387" cy="3246602"/>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15" name="Text Placeholder 14">
            <a:extLst>
              <a:ext uri="{FF2B5EF4-FFF2-40B4-BE49-F238E27FC236}">
                <a16:creationId xmlns:a16="http://schemas.microsoft.com/office/drawing/2014/main" id="{37AE9D38-B0EE-3345-A40D-4FDE20DB6BCE}"/>
              </a:ext>
            </a:extLst>
          </p:cNvPr>
          <p:cNvSpPr>
            <a:spLocks noGrp="1"/>
          </p:cNvSpPr>
          <p:nvPr>
            <p:ph type="body" sz="quarter" idx="13" hasCustomPrompt="1"/>
          </p:nvPr>
        </p:nvSpPr>
        <p:spPr>
          <a:xfrm>
            <a:off x="1055824" y="605793"/>
            <a:ext cx="6259376" cy="676742"/>
          </a:xfrm>
          <a:prstGeom prst="rect">
            <a:avLst/>
          </a:prstGeom>
        </p:spPr>
        <p:txBody>
          <a:bodyPr lIns="0" tIns="0" rIns="0" bIns="0" anchor="b"/>
          <a:lstStyle>
            <a:lvl1pPr marL="0" indent="0">
              <a:buNone/>
              <a:defRPr sz="2800" b="1">
                <a:solidFill>
                  <a:srgbClr val="6D1226"/>
                </a:solidFill>
                <a:latin typeface="Arial" panose="020B0604020202020204" pitchFamily="34" charset="0"/>
                <a:ea typeface="Open Sans" panose="020B0606030504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994438530"/>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4"/>
          <p:cNvSpPr>
            <a:spLocks noGrp="1"/>
          </p:cNvSpPr>
          <p:nvPr>
            <p:ph type="sldNum" sz="quarter" idx="4"/>
          </p:nvPr>
        </p:nvSpPr>
        <p:spPr>
          <a:xfrm>
            <a:off x="6774061" y="4688375"/>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4740AEA5-A348-2949-9B8B-EA763C54C64D}" type="slidenum">
              <a:rPr lang="en-US" smtClean="0"/>
              <a:t>‹#›</a:t>
            </a:fld>
            <a:endParaRPr lang="en-US"/>
          </a:p>
        </p:txBody>
      </p:sp>
    </p:spTree>
    <p:extLst>
      <p:ext uri="{BB962C8B-B14F-4D97-AF65-F5344CB8AC3E}">
        <p14:creationId xmlns:p14="http://schemas.microsoft.com/office/powerpoint/2010/main" val="3033997422"/>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Gri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9C9C1-193B-B74B-A9DB-6CA6C687E667}"/>
              </a:ext>
            </a:extLst>
          </p:cNvPr>
          <p:cNvSpPr>
            <a:spLocks noGrp="1"/>
          </p:cNvSpPr>
          <p:nvPr>
            <p:ph type="title"/>
          </p:nvPr>
        </p:nvSpPr>
        <p:spPr>
          <a:xfrm>
            <a:off x="674716" y="505612"/>
            <a:ext cx="7794569" cy="857250"/>
          </a:xfrm>
        </p:spPr>
        <p:txBody>
          <a:bodyPr/>
          <a:lstStyle>
            <a:lvl1pPr algn="ctr">
              <a:defRPr sz="2800">
                <a:latin typeface="Arial" panose="020B0604020202020204" pitchFamily="34" charset="0"/>
                <a:cs typeface="Arial" panose="020B0604020202020204" pitchFamily="34" charset="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FB934E0D-E1BF-444A-9DCB-82CBC5C8E64D}"/>
              </a:ext>
            </a:extLst>
          </p:cNvPr>
          <p:cNvSpPr>
            <a:spLocks noGrp="1"/>
          </p:cNvSpPr>
          <p:nvPr>
            <p:ph type="sldNum" sz="quarter" idx="10"/>
          </p:nvPr>
        </p:nvSpPr>
        <p:spPr/>
        <p:txBody>
          <a:bodyPr/>
          <a:lstStyle/>
          <a:p>
            <a:fld id="{4740AEA5-A348-2949-9B8B-EA763C54C64D}" type="slidenum">
              <a:rPr lang="en-US" smtClean="0"/>
              <a:t>‹#›</a:t>
            </a:fld>
            <a:endParaRPr lang="en-US"/>
          </a:p>
        </p:txBody>
      </p:sp>
      <p:sp>
        <p:nvSpPr>
          <p:cNvPr id="13" name="Rectangle 12">
            <a:extLst>
              <a:ext uri="{FF2B5EF4-FFF2-40B4-BE49-F238E27FC236}">
                <a16:creationId xmlns:a16="http://schemas.microsoft.com/office/drawing/2014/main" id="{FCDCEF09-FB79-8B47-9B59-3337474DAD31}"/>
              </a:ext>
            </a:extLst>
          </p:cNvPr>
          <p:cNvSpPr/>
          <p:nvPr userDrawn="1"/>
        </p:nvSpPr>
        <p:spPr>
          <a:xfrm>
            <a:off x="1" y="5016499"/>
            <a:ext cx="9144000" cy="127001"/>
          </a:xfrm>
          <a:prstGeom prst="rect">
            <a:avLst/>
          </a:prstGeom>
          <a:solidFill>
            <a:srgbClr val="66102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sp>
        <p:nvSpPr>
          <p:cNvPr id="14" name="Slide Number Placeholder 4">
            <a:extLst>
              <a:ext uri="{FF2B5EF4-FFF2-40B4-BE49-F238E27FC236}">
                <a16:creationId xmlns:a16="http://schemas.microsoft.com/office/drawing/2014/main" id="{46BC58DE-E025-4044-92EC-C220D09B37B8}"/>
              </a:ext>
            </a:extLst>
          </p:cNvPr>
          <p:cNvSpPr txBox="1">
            <a:spLocks/>
          </p:cNvSpPr>
          <p:nvPr userDrawn="1"/>
        </p:nvSpPr>
        <p:spPr>
          <a:xfrm>
            <a:off x="6774061" y="4688375"/>
            <a:ext cx="2133600" cy="274637"/>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740AEA5-A348-2949-9B8B-EA763C54C64D}" type="slidenum">
              <a:rPr lang="en-US" smtClean="0"/>
              <a:pPr/>
              <a:t>‹#›</a:t>
            </a:fld>
            <a:endParaRPr lang="en-US"/>
          </a:p>
        </p:txBody>
      </p:sp>
      <p:sp>
        <p:nvSpPr>
          <p:cNvPr id="15" name="Right Triangle 14">
            <a:extLst>
              <a:ext uri="{FF2B5EF4-FFF2-40B4-BE49-F238E27FC236}">
                <a16:creationId xmlns:a16="http://schemas.microsoft.com/office/drawing/2014/main" id="{A61247A2-177E-E041-AE40-DC679E39D54D}"/>
              </a:ext>
            </a:extLst>
          </p:cNvPr>
          <p:cNvSpPr/>
          <p:nvPr userDrawn="1"/>
        </p:nvSpPr>
        <p:spPr>
          <a:xfrm rot="5400000">
            <a:off x="1" y="0"/>
            <a:ext cx="857250" cy="857250"/>
          </a:xfrm>
          <a:prstGeom prst="rtTriangle">
            <a:avLst/>
          </a:prstGeom>
          <a:solidFill>
            <a:srgbClr val="6D12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ACE498C6-97C0-E54B-951B-98AACC9F41D2}"/>
              </a:ext>
            </a:extLst>
          </p:cNvPr>
          <p:cNvPicPr>
            <a:picLocks noChangeAspect="1"/>
          </p:cNvPicPr>
          <p:nvPr userDrawn="1"/>
        </p:nvPicPr>
        <p:blipFill>
          <a:blip r:embed="rId2"/>
          <a:stretch>
            <a:fillRect/>
          </a:stretch>
        </p:blipFill>
        <p:spPr>
          <a:xfrm>
            <a:off x="5595737" y="310182"/>
            <a:ext cx="3117582" cy="390861"/>
          </a:xfrm>
          <a:prstGeom prst="rect">
            <a:avLst/>
          </a:prstGeom>
        </p:spPr>
      </p:pic>
      <p:sp>
        <p:nvSpPr>
          <p:cNvPr id="18" name="Picture Placeholder 17">
            <a:extLst>
              <a:ext uri="{FF2B5EF4-FFF2-40B4-BE49-F238E27FC236}">
                <a16:creationId xmlns:a16="http://schemas.microsoft.com/office/drawing/2014/main" id="{DF4E7F39-FF1D-FD48-A60C-CC05BDE9F77C}"/>
              </a:ext>
            </a:extLst>
          </p:cNvPr>
          <p:cNvSpPr>
            <a:spLocks noGrp="1"/>
          </p:cNvSpPr>
          <p:nvPr>
            <p:ph type="pic" sz="quarter" idx="11"/>
          </p:nvPr>
        </p:nvSpPr>
        <p:spPr>
          <a:xfrm>
            <a:off x="674688" y="1638300"/>
            <a:ext cx="2603500" cy="2903538"/>
          </a:xfrm>
          <a:prstGeom prst="rect">
            <a:avLst/>
          </a:prstGeom>
          <a:ln w="76200">
            <a:solidFill>
              <a:schemeClr val="bg1"/>
            </a:solidFill>
            <a:miter lim="800000"/>
          </a:ln>
        </p:spPr>
        <p:txBody>
          <a:bodyPr/>
          <a:lstStyle/>
          <a:p>
            <a:endParaRPr lang="en-US" dirty="0"/>
          </a:p>
        </p:txBody>
      </p:sp>
      <p:sp>
        <p:nvSpPr>
          <p:cNvPr id="20" name="Picture Placeholder 17">
            <a:extLst>
              <a:ext uri="{FF2B5EF4-FFF2-40B4-BE49-F238E27FC236}">
                <a16:creationId xmlns:a16="http://schemas.microsoft.com/office/drawing/2014/main" id="{761FD128-F49A-3745-B4C7-553471800D0F}"/>
              </a:ext>
            </a:extLst>
          </p:cNvPr>
          <p:cNvSpPr>
            <a:spLocks noGrp="1"/>
          </p:cNvSpPr>
          <p:nvPr>
            <p:ph type="pic" sz="quarter" idx="12"/>
          </p:nvPr>
        </p:nvSpPr>
        <p:spPr>
          <a:xfrm>
            <a:off x="3278188" y="1638300"/>
            <a:ext cx="2603500" cy="2903538"/>
          </a:xfrm>
          <a:prstGeom prst="rect">
            <a:avLst/>
          </a:prstGeom>
          <a:ln w="76200">
            <a:solidFill>
              <a:schemeClr val="bg1"/>
            </a:solidFill>
            <a:miter lim="800000"/>
          </a:ln>
        </p:spPr>
        <p:txBody>
          <a:bodyPr/>
          <a:lstStyle/>
          <a:p>
            <a:endParaRPr lang="en-US" dirty="0"/>
          </a:p>
        </p:txBody>
      </p:sp>
      <p:sp>
        <p:nvSpPr>
          <p:cNvPr id="21" name="Picture Placeholder 17">
            <a:extLst>
              <a:ext uri="{FF2B5EF4-FFF2-40B4-BE49-F238E27FC236}">
                <a16:creationId xmlns:a16="http://schemas.microsoft.com/office/drawing/2014/main" id="{4BFB1871-788B-FE4E-914B-4AF463E4C6E3}"/>
              </a:ext>
            </a:extLst>
          </p:cNvPr>
          <p:cNvSpPr>
            <a:spLocks noGrp="1"/>
          </p:cNvSpPr>
          <p:nvPr>
            <p:ph type="pic" sz="quarter" idx="13"/>
          </p:nvPr>
        </p:nvSpPr>
        <p:spPr>
          <a:xfrm>
            <a:off x="5881688" y="1638300"/>
            <a:ext cx="2603500" cy="2903538"/>
          </a:xfrm>
          <a:prstGeom prst="rect">
            <a:avLst/>
          </a:prstGeom>
          <a:ln w="76200">
            <a:solidFill>
              <a:schemeClr val="bg1"/>
            </a:solidFill>
            <a:miter lim="800000"/>
          </a:ln>
        </p:spPr>
        <p:txBody>
          <a:bodyPr/>
          <a:lstStyle/>
          <a:p>
            <a:endParaRPr lang="en-US" dirty="0"/>
          </a:p>
        </p:txBody>
      </p:sp>
    </p:spTree>
    <p:extLst>
      <p:ext uri="{BB962C8B-B14F-4D97-AF65-F5344CB8AC3E}">
        <p14:creationId xmlns:p14="http://schemas.microsoft.com/office/powerpoint/2010/main" val="3644856023"/>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2559B1-2182-944E-A804-0BF006C275D3}"/>
              </a:ext>
            </a:extLst>
          </p:cNvPr>
          <p:cNvSpPr/>
          <p:nvPr userDrawn="1"/>
        </p:nvSpPr>
        <p:spPr>
          <a:xfrm>
            <a:off x="0" y="0"/>
            <a:ext cx="9144001" cy="5143500"/>
          </a:xfrm>
          <a:prstGeom prst="rect">
            <a:avLst/>
          </a:prstGeom>
          <a:solidFill>
            <a:srgbClr val="6D12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60E1F1B2-EFCB-274D-8727-99A14F9EC956}"/>
              </a:ext>
            </a:extLst>
          </p:cNvPr>
          <p:cNvPicPr>
            <a:picLocks noChangeAspect="1"/>
          </p:cNvPicPr>
          <p:nvPr userDrawn="1"/>
        </p:nvPicPr>
        <p:blipFill>
          <a:blip r:embed="rId2"/>
          <a:stretch>
            <a:fillRect/>
          </a:stretch>
        </p:blipFill>
        <p:spPr>
          <a:xfrm>
            <a:off x="2444750" y="2078870"/>
            <a:ext cx="4254500" cy="533400"/>
          </a:xfrm>
          <a:prstGeom prst="rect">
            <a:avLst/>
          </a:prstGeom>
        </p:spPr>
      </p:pic>
      <p:sp>
        <p:nvSpPr>
          <p:cNvPr id="10" name="Content Placeholder 9">
            <a:extLst>
              <a:ext uri="{FF2B5EF4-FFF2-40B4-BE49-F238E27FC236}">
                <a16:creationId xmlns:a16="http://schemas.microsoft.com/office/drawing/2014/main" id="{C2B2B4E6-681F-794B-8B5A-D171C2CDA351}"/>
              </a:ext>
            </a:extLst>
          </p:cNvPr>
          <p:cNvSpPr>
            <a:spLocks noGrp="1"/>
          </p:cNvSpPr>
          <p:nvPr>
            <p:ph sz="quarter" idx="10" hasCustomPrompt="1"/>
          </p:nvPr>
        </p:nvSpPr>
        <p:spPr>
          <a:xfrm>
            <a:off x="1962150" y="3860699"/>
            <a:ext cx="5219700" cy="1018029"/>
          </a:xfrm>
          <a:prstGeom prst="rect">
            <a:avLst/>
          </a:prstGeom>
        </p:spPr>
        <p:txBody>
          <a:bodyPr/>
          <a:lstStyle>
            <a:lvl1pPr marL="0" indent="0" algn="ctr">
              <a:buNone/>
              <a:defRPr sz="1000">
                <a:solidFill>
                  <a:schemeClr val="bg1"/>
                </a:solidFill>
                <a:latin typeface="Arial" panose="020B0604020202020204" pitchFamily="34" charset="0"/>
                <a:ea typeface="Open Sans" panose="020B0606030504020204" pitchFamily="34" charset="0"/>
                <a:cs typeface="Arial" panose="020B0604020202020204" pitchFamily="34" charset="0"/>
              </a:defRPr>
            </a:lvl1pPr>
            <a:lvl2pPr marL="403225" indent="0">
              <a:buNone/>
              <a:defRPr/>
            </a:lvl2pPr>
            <a:lvl3pPr marL="914400" indent="0">
              <a:buNone/>
              <a:defRPr/>
            </a:lvl3pPr>
            <a:lvl4pPr marL="1371600" indent="0">
              <a:buNone/>
              <a:defRPr/>
            </a:lvl4pPr>
            <a:lvl5pPr marL="1828800" indent="0">
              <a:buNone/>
              <a:defRPr/>
            </a:lvl5pPr>
          </a:lstStyle>
          <a:p>
            <a:pPr lvl="0"/>
            <a:r>
              <a:rPr lang="en-US" dirty="0"/>
              <a:t>John Smith</a:t>
            </a:r>
            <a:br>
              <a:rPr lang="en-US" dirty="0"/>
            </a:br>
            <a:r>
              <a:rPr lang="en-US" dirty="0" err="1"/>
              <a:t>john.smith@cs.umass.edu</a:t>
            </a:r>
            <a:br>
              <a:rPr lang="en-US" dirty="0"/>
            </a:br>
            <a:r>
              <a:rPr lang="en-US" dirty="0"/>
              <a:t>413.545.5555</a:t>
            </a:r>
          </a:p>
          <a:p>
            <a:pPr lvl="0"/>
            <a:r>
              <a:rPr lang="en-US" dirty="0" err="1"/>
              <a:t>cics.umass.edu</a:t>
            </a:r>
            <a:r>
              <a:rPr lang="en-US" dirty="0"/>
              <a:t> | #</a:t>
            </a:r>
            <a:r>
              <a:rPr lang="en-US" dirty="0" err="1"/>
              <a:t>twitterhandle</a:t>
            </a:r>
            <a:r>
              <a:rPr lang="en-US" dirty="0"/>
              <a:t> | @</a:t>
            </a:r>
            <a:r>
              <a:rPr lang="en-US" dirty="0" err="1"/>
              <a:t>instagramhandle</a:t>
            </a:r>
            <a:endParaRPr lang="en-US" dirty="0"/>
          </a:p>
        </p:txBody>
      </p:sp>
      <p:sp>
        <p:nvSpPr>
          <p:cNvPr id="6" name="Rectangle 5">
            <a:extLst>
              <a:ext uri="{FF2B5EF4-FFF2-40B4-BE49-F238E27FC236}">
                <a16:creationId xmlns:a16="http://schemas.microsoft.com/office/drawing/2014/main" id="{BA9441E6-F496-B84C-9E0E-A6C9AA09588A}"/>
              </a:ext>
            </a:extLst>
          </p:cNvPr>
          <p:cNvSpPr/>
          <p:nvPr userDrawn="1"/>
        </p:nvSpPr>
        <p:spPr>
          <a:xfrm>
            <a:off x="2274544" y="2926869"/>
            <a:ext cx="4594912" cy="369332"/>
          </a:xfrm>
          <a:prstGeom prst="rect">
            <a:avLst/>
          </a:prstGeom>
        </p:spPr>
        <p:txBody>
          <a:bodyPr wrap="none">
            <a:spAutoFit/>
          </a:bodyPr>
          <a:lstStyle/>
          <a:p>
            <a:pPr algn="ctr"/>
            <a:r>
              <a:rPr lang="en-US" b="1" dirty="0">
                <a:solidFill>
                  <a:schemeClr val="bg1"/>
                </a:solidFill>
                <a:latin typeface="Arial" panose="020B0604020202020204" pitchFamily="34" charset="0"/>
                <a:ea typeface="Open Sans" panose="020B0606030504020204" pitchFamily="34" charset="0"/>
                <a:cs typeface="Arial" panose="020B0604020202020204" pitchFamily="34" charset="0"/>
              </a:rPr>
              <a:t>COMPUTING FOR THE COMMON GOOD</a:t>
            </a:r>
          </a:p>
        </p:txBody>
      </p:sp>
    </p:spTree>
    <p:extLst>
      <p:ext uri="{BB962C8B-B14F-4D97-AF65-F5344CB8AC3E}">
        <p14:creationId xmlns:p14="http://schemas.microsoft.com/office/powerpoint/2010/main" val="706778660"/>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3319" y="327040"/>
            <a:ext cx="7794569" cy="857250"/>
          </a:xfrm>
          <a:prstGeom prst="rect">
            <a:avLst/>
          </a:prstGeom>
        </p:spPr>
        <p:txBody>
          <a:bodyPr vert="horz" lIns="0" tIns="0" rIns="0" bIns="0" rtlCol="0" anchor="b" anchorCtr="0">
            <a:noAutofit/>
          </a:bodyPr>
          <a:lstStyle/>
          <a:p>
            <a:r>
              <a:rPr lang="en-US" dirty="0"/>
              <a:t>Click to edit Master title style</a:t>
            </a:r>
          </a:p>
        </p:txBody>
      </p:sp>
      <p:sp>
        <p:nvSpPr>
          <p:cNvPr id="7" name="TextBox 6"/>
          <p:cNvSpPr txBox="1"/>
          <p:nvPr userDrawn="1"/>
        </p:nvSpPr>
        <p:spPr>
          <a:xfrm>
            <a:off x="76337" y="150935"/>
            <a:ext cx="184666" cy="369332"/>
          </a:xfrm>
          <a:prstGeom prst="rect">
            <a:avLst/>
          </a:prstGeom>
          <a:noFill/>
        </p:spPr>
        <p:txBody>
          <a:bodyPr wrap="none" rtlCol="0">
            <a:spAutoFit/>
          </a:bodyPr>
          <a:lstStyle/>
          <a:p>
            <a:endParaRPr lang="en-US" dirty="0"/>
          </a:p>
        </p:txBody>
      </p:sp>
      <p:sp>
        <p:nvSpPr>
          <p:cNvPr id="5" name="Slide Number Placeholder 4"/>
          <p:cNvSpPr>
            <a:spLocks noGrp="1"/>
          </p:cNvSpPr>
          <p:nvPr>
            <p:ph type="sldNum" sz="quarter" idx="4"/>
          </p:nvPr>
        </p:nvSpPr>
        <p:spPr>
          <a:xfrm>
            <a:off x="6774061" y="4688375"/>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4740AEA5-A348-2949-9B8B-EA763C54C64D}" type="slidenum">
              <a:rPr lang="en-US" smtClean="0"/>
              <a:t>‹#›</a:t>
            </a:fld>
            <a:endParaRPr lang="en-US"/>
          </a:p>
        </p:txBody>
      </p:sp>
    </p:spTree>
    <p:extLst>
      <p:ext uri="{BB962C8B-B14F-4D97-AF65-F5344CB8AC3E}">
        <p14:creationId xmlns:p14="http://schemas.microsoft.com/office/powerpoint/2010/main" val="1069132855"/>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65" r:id="rId4"/>
    <p:sldLayoutId id="2147483666" r:id="rId5"/>
    <p:sldLayoutId id="2147483667" r:id="rId6"/>
    <p:sldLayoutId id="2147483655" r:id="rId7"/>
    <p:sldLayoutId id="2147483671" r:id="rId8"/>
    <p:sldLayoutId id="2147483672" r:id="rId9"/>
  </p:sldLayoutIdLst>
  <p:transition spd="med">
    <p:fade/>
  </p:transition>
  <p:hf hdr="0" ftr="0" dt="0"/>
  <p:txStyles>
    <p:titleStyle>
      <a:lvl1pPr algn="l" defTabSz="457200" rtl="0" eaLnBrk="1" latinLnBrk="0" hangingPunct="1">
        <a:spcBef>
          <a:spcPct val="0"/>
        </a:spcBef>
        <a:buNone/>
        <a:defRPr sz="2800" b="1" i="0" kern="1200">
          <a:solidFill>
            <a:srgbClr val="6D1226"/>
          </a:solidFill>
          <a:effectLst/>
          <a:latin typeface="Open Sans" panose="020B0606030504020204" pitchFamily="34" charset="0"/>
          <a:ea typeface="Open Sans" panose="020B0606030504020204" pitchFamily="34" charset="0"/>
          <a:cs typeface="Open Sans" panose="020B0606030504020204" pitchFamily="34" charset="0"/>
        </a:defRPr>
      </a:lvl1pPr>
    </p:titleStyle>
    <p:bodyStyle>
      <a:lvl1pPr marL="339725" indent="-339725" algn="l" defTabSz="457200" rtl="0" eaLnBrk="1" latinLnBrk="0" hangingPunct="1">
        <a:spcBef>
          <a:spcPts val="900"/>
        </a:spcBef>
        <a:buClr>
          <a:schemeClr val="accent5"/>
        </a:buClr>
        <a:buFont typeface="Arial"/>
        <a:buChar char="•"/>
        <a:defRPr sz="2400" kern="1200">
          <a:solidFill>
            <a:srgbClr val="000000"/>
          </a:solidFill>
          <a:latin typeface="+mn-lt"/>
          <a:ea typeface="+mn-ea"/>
          <a:cs typeface="+mn-cs"/>
        </a:defRPr>
      </a:lvl1pPr>
      <a:lvl2pPr marL="798513" indent="-395288" algn="l" defTabSz="457200" rtl="0" eaLnBrk="1" latinLnBrk="0" hangingPunct="1">
        <a:spcBef>
          <a:spcPct val="20000"/>
        </a:spcBef>
        <a:buClr>
          <a:schemeClr val="accent5"/>
        </a:buClr>
        <a:buFont typeface="Arial"/>
        <a:buChar char="–"/>
        <a:defRPr sz="1800" kern="1200">
          <a:solidFill>
            <a:srgbClr val="000000"/>
          </a:solidFill>
          <a:latin typeface="+mn-lt"/>
          <a:ea typeface="+mn-ea"/>
          <a:cs typeface="+mn-cs"/>
        </a:defRPr>
      </a:lvl2pPr>
      <a:lvl3pPr marL="1143000" indent="-228600" algn="l" defTabSz="457200" rtl="0" eaLnBrk="1" latinLnBrk="0" hangingPunct="1">
        <a:spcBef>
          <a:spcPct val="20000"/>
        </a:spcBef>
        <a:buClr>
          <a:schemeClr val="accent5"/>
        </a:buClr>
        <a:buFont typeface="Arial"/>
        <a:buChar char="•"/>
        <a:defRPr sz="1600" kern="1200">
          <a:solidFill>
            <a:srgbClr val="000000"/>
          </a:solidFill>
          <a:latin typeface="+mn-lt"/>
          <a:ea typeface="+mn-ea"/>
          <a:cs typeface="+mn-cs"/>
        </a:defRPr>
      </a:lvl3pPr>
      <a:lvl4pPr marL="1600200" indent="-228600" algn="l" defTabSz="457200" rtl="0" eaLnBrk="1" latinLnBrk="0" hangingPunct="1">
        <a:spcBef>
          <a:spcPct val="20000"/>
        </a:spcBef>
        <a:buClr>
          <a:schemeClr val="accent5"/>
        </a:buClr>
        <a:buFont typeface="Arial"/>
        <a:buChar char="–"/>
        <a:defRPr sz="1600" kern="1200">
          <a:solidFill>
            <a:srgbClr val="000000"/>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hyperlink" Target="http://groups.cs.umass.edu/asarv/data-visualization-and-analysis-compsci-590v-spring-2018/"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mailto:jfallon@cs.umass.edu"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mailto:srostaminia@cs.umass.edu"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1563624"/>
            <a:ext cx="5191246" cy="2204508"/>
          </a:xfrm>
          <a:prstGeom prst="rect">
            <a:avLst/>
          </a:prstGeom>
          <a:solidFill>
            <a:schemeClr val="tx1">
              <a:alpha val="88627"/>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p:cNvSpPr txBox="1"/>
          <p:nvPr/>
        </p:nvSpPr>
        <p:spPr>
          <a:xfrm>
            <a:off x="725250" y="3068063"/>
            <a:ext cx="4199568" cy="200055"/>
          </a:xfrm>
          <a:prstGeom prst="rect">
            <a:avLst/>
          </a:prstGeom>
          <a:noFill/>
        </p:spPr>
        <p:txBody>
          <a:bodyPr wrap="square" lIns="0" tIns="0" rtlCol="0">
            <a:spAutoFit/>
          </a:bodyPr>
          <a:lstStyle/>
          <a:p>
            <a:r>
              <a:rPr lang="en-US" sz="1000" dirty="0">
                <a:solidFill>
                  <a:schemeClr val="bg1"/>
                </a:solidFill>
                <a:latin typeface="Arial" panose="020B0604020202020204" pitchFamily="34" charset="0"/>
                <a:ea typeface="Open Sans" panose="020B0606030504020204" pitchFamily="34" charset="0"/>
                <a:cs typeface="Arial" panose="020B0604020202020204" pitchFamily="34" charset="0"/>
              </a:rPr>
              <a:t>Ali Sarvghad</a:t>
            </a:r>
            <a:endParaRPr lang="en-US" sz="1050" dirty="0">
              <a:solidFill>
                <a:schemeClr val="bg1"/>
              </a:solidFill>
              <a:latin typeface="Arial" panose="020B0604020202020204" pitchFamily="34" charset="0"/>
              <a:ea typeface="Open Sans" panose="020B0606030504020204" pitchFamily="34" charset="0"/>
              <a:cs typeface="Arial" panose="020B0604020202020204" pitchFamily="34" charset="0"/>
            </a:endParaRPr>
          </a:p>
        </p:txBody>
      </p:sp>
      <p:sp>
        <p:nvSpPr>
          <p:cNvPr id="17" name="Title 1"/>
          <p:cNvSpPr txBox="1">
            <a:spLocks/>
          </p:cNvSpPr>
          <p:nvPr/>
        </p:nvSpPr>
        <p:spPr>
          <a:xfrm>
            <a:off x="138285" y="1714997"/>
            <a:ext cx="4914676" cy="169277"/>
          </a:xfrm>
          <a:prstGeom prst="rect">
            <a:avLst/>
          </a:prstGeom>
        </p:spPr>
        <p:txBody>
          <a:bodyPr wrap="square" lIns="0" tIns="0" rIns="0" bIns="0" anchor="b" anchorCtr="0">
            <a:spAutoFit/>
          </a:bodyPr>
          <a:lstStyle>
            <a:lvl1pPr indent="0" algn="l" defTabSz="457200" rtl="0" eaLnBrk="1" latinLnBrk="0" hangingPunct="1">
              <a:lnSpc>
                <a:spcPct val="100000"/>
              </a:lnSpc>
              <a:spcBef>
                <a:spcPct val="0"/>
              </a:spcBef>
              <a:buNone/>
              <a:defRPr sz="2800" b="1" kern="1200">
                <a:solidFill>
                  <a:srgbClr val="861119"/>
                </a:solidFill>
                <a:effectLst/>
                <a:latin typeface="+mj-lt"/>
                <a:ea typeface="+mj-ea"/>
                <a:cs typeface="+mj-cs"/>
              </a:defRPr>
            </a:lvl1pPr>
          </a:lstStyle>
          <a:p>
            <a:r>
              <a:rPr lang="en-US" sz="1100" dirty="0">
                <a:solidFill>
                  <a:schemeClr val="bg1"/>
                </a:solidFill>
                <a:latin typeface="Arial" panose="020B0604020202020204" pitchFamily="34" charset="0"/>
                <a:ea typeface="Open Sans" panose="020B0606030504020204" pitchFamily="34" charset="0"/>
                <a:cs typeface="Arial" panose="020B0604020202020204" pitchFamily="34" charset="0"/>
              </a:rPr>
              <a:t>Data Visualization &amp; Exploration – COMPSCI 590</a:t>
            </a:r>
          </a:p>
        </p:txBody>
      </p:sp>
      <p:sp>
        <p:nvSpPr>
          <p:cNvPr id="18" name="Subtitle 2"/>
          <p:cNvSpPr txBox="1">
            <a:spLocks/>
          </p:cNvSpPr>
          <p:nvPr/>
        </p:nvSpPr>
        <p:spPr>
          <a:xfrm>
            <a:off x="725250" y="3278027"/>
            <a:ext cx="3925406" cy="345893"/>
          </a:xfrm>
          <a:prstGeom prst="rect">
            <a:avLst/>
          </a:prstGeom>
        </p:spPr>
        <p:txBody>
          <a:bodyPr lIns="0" tIns="0" rIns="0" bIns="0">
            <a:noAutofit/>
          </a:bodyPr>
          <a:lstStyle>
            <a:lvl1pPr marL="0" marR="0" indent="0" algn="l" defTabSz="457200" rtl="0" eaLnBrk="1" fontAlgn="auto" latinLnBrk="0" hangingPunct="1">
              <a:lnSpc>
                <a:spcPct val="100000"/>
              </a:lnSpc>
              <a:spcBef>
                <a:spcPts val="900"/>
              </a:spcBef>
              <a:spcAft>
                <a:spcPts val="0"/>
              </a:spcAft>
              <a:buClr>
                <a:schemeClr val="accent5"/>
              </a:buClr>
              <a:buSzTx/>
              <a:buFont typeface="Arial"/>
              <a:buNone/>
              <a:tabLst/>
              <a:defRPr sz="1200" kern="1200">
                <a:solidFill>
                  <a:schemeClr val="tx1">
                    <a:tint val="75000"/>
                  </a:schemeClr>
                </a:solidFill>
                <a:latin typeface="+mn-lt"/>
                <a:ea typeface="+mn-ea"/>
                <a:cs typeface="+mn-cs"/>
              </a:defRPr>
            </a:lvl1pPr>
            <a:lvl2pPr marL="457200" indent="0" algn="ctr" defTabSz="457200" rtl="0" eaLnBrk="1" latinLnBrk="0" hangingPunct="1">
              <a:spcBef>
                <a:spcPct val="20000"/>
              </a:spcBef>
              <a:buClr>
                <a:schemeClr val="accent5"/>
              </a:buClr>
              <a:buFont typeface="Arial"/>
              <a:buNone/>
              <a:defRPr sz="18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accent5"/>
              </a:buClr>
              <a:buFont typeface="Arial"/>
              <a:buNone/>
              <a:defRPr sz="16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accent5"/>
              </a:buClr>
              <a:buFont typeface="Arial"/>
              <a:buNone/>
              <a:defRPr sz="16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16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000" dirty="0">
                <a:solidFill>
                  <a:schemeClr val="bg1"/>
                </a:solidFill>
                <a:latin typeface="Arial" panose="020B0604020202020204" pitchFamily="34" charset="0"/>
                <a:ea typeface="Open Sans" panose="020B0606030504020204" pitchFamily="34" charset="0"/>
                <a:cs typeface="Arial" panose="020B0604020202020204" pitchFamily="34" charset="0"/>
              </a:rPr>
              <a:t>Spring 2018</a:t>
            </a:r>
          </a:p>
        </p:txBody>
      </p:sp>
      <p:sp>
        <p:nvSpPr>
          <p:cNvPr id="8" name="Rectangle 7">
            <a:extLst>
              <a:ext uri="{FF2B5EF4-FFF2-40B4-BE49-F238E27FC236}">
                <a16:creationId xmlns:a16="http://schemas.microsoft.com/office/drawing/2014/main" id="{E8BA7FC5-08EE-E74B-BCBF-07547C3E2F1D}"/>
              </a:ext>
            </a:extLst>
          </p:cNvPr>
          <p:cNvSpPr/>
          <p:nvPr/>
        </p:nvSpPr>
        <p:spPr>
          <a:xfrm>
            <a:off x="0" y="3768132"/>
            <a:ext cx="5191246" cy="80450"/>
          </a:xfrm>
          <a:prstGeom prst="rect">
            <a:avLst/>
          </a:prstGeom>
          <a:solidFill>
            <a:srgbClr val="580E1F">
              <a:alpha val="88627"/>
            </a:srgbClr>
          </a:solidFill>
          <a:ln>
            <a:solidFill>
              <a:srgbClr val="6D122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79E61D53-6FB5-42E1-A74C-273676079B31}"/>
              </a:ext>
            </a:extLst>
          </p:cNvPr>
          <p:cNvSpPr txBox="1">
            <a:spLocks/>
          </p:cNvSpPr>
          <p:nvPr/>
        </p:nvSpPr>
        <p:spPr>
          <a:xfrm>
            <a:off x="645272" y="2294751"/>
            <a:ext cx="4085361" cy="492443"/>
          </a:xfrm>
          <a:prstGeom prst="rect">
            <a:avLst/>
          </a:prstGeom>
        </p:spPr>
        <p:txBody>
          <a:bodyPr wrap="square" lIns="0" tIns="0" rIns="0" bIns="0" anchor="b" anchorCtr="0">
            <a:spAutoFit/>
          </a:bodyPr>
          <a:lstStyle>
            <a:lvl1pPr indent="0" algn="l" defTabSz="457200" rtl="0" eaLnBrk="1" latinLnBrk="0" hangingPunct="1">
              <a:lnSpc>
                <a:spcPct val="100000"/>
              </a:lnSpc>
              <a:spcBef>
                <a:spcPct val="0"/>
              </a:spcBef>
              <a:buNone/>
              <a:defRPr sz="2800" b="1" kern="1200">
                <a:solidFill>
                  <a:srgbClr val="861119"/>
                </a:solidFill>
                <a:effectLst/>
                <a:latin typeface="+mj-lt"/>
                <a:ea typeface="+mj-ea"/>
                <a:cs typeface="+mj-cs"/>
              </a:defRPr>
            </a:lvl1pPr>
          </a:lstStyle>
          <a:p>
            <a:r>
              <a:rPr lang="en-US" sz="3200" dirty="0">
                <a:solidFill>
                  <a:schemeClr val="bg1"/>
                </a:solidFill>
                <a:latin typeface="Arial" panose="020B0604020202020204" pitchFamily="34" charset="0"/>
                <a:ea typeface="Open Sans" panose="020B0606030504020204" pitchFamily="34" charset="0"/>
                <a:cs typeface="Arial" panose="020B0604020202020204" pitchFamily="34" charset="0"/>
              </a:rPr>
              <a:t>Course Introduction</a:t>
            </a:r>
          </a:p>
        </p:txBody>
      </p:sp>
    </p:spTree>
    <p:extLst>
      <p:ext uri="{BB962C8B-B14F-4D97-AF65-F5344CB8AC3E}">
        <p14:creationId xmlns:p14="http://schemas.microsoft.com/office/powerpoint/2010/main" val="3629994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ACBC4F-514E-47B8-81C5-9C54D3CF02F9}"/>
              </a:ext>
            </a:extLst>
          </p:cNvPr>
          <p:cNvSpPr>
            <a:spLocks noGrp="1"/>
          </p:cNvSpPr>
          <p:nvPr>
            <p:ph type="body" sz="quarter" idx="10"/>
          </p:nvPr>
        </p:nvSpPr>
        <p:spPr/>
        <p:txBody>
          <a:bodyPr/>
          <a:lstStyle/>
          <a:p>
            <a:r>
              <a:rPr lang="en-US" sz="2800" dirty="0"/>
              <a:t>Course Project</a:t>
            </a:r>
          </a:p>
          <a:p>
            <a:pPr lvl="1"/>
            <a:r>
              <a:rPr lang="en-US" sz="1800" dirty="0"/>
              <a:t>Groups (3-4)</a:t>
            </a:r>
          </a:p>
          <a:p>
            <a:pPr lvl="1"/>
            <a:r>
              <a:rPr lang="en-US" sz="1800" dirty="0"/>
              <a:t>Each group must be a mix of grad and undergrad students</a:t>
            </a:r>
          </a:p>
          <a:p>
            <a:pPr lvl="1"/>
            <a:r>
              <a:rPr lang="en-US" sz="1800" dirty="0"/>
              <a:t>You will need to find a dataset and problem</a:t>
            </a:r>
          </a:p>
          <a:p>
            <a:pPr lvl="1"/>
            <a:r>
              <a:rPr lang="en-US" sz="1800" dirty="0"/>
              <a:t>Project will have deliverables that are due throughout the course</a:t>
            </a:r>
          </a:p>
          <a:p>
            <a:pPr lvl="2"/>
            <a:r>
              <a:rPr lang="en-US" sz="1600" dirty="0"/>
              <a:t>Proposed solution</a:t>
            </a:r>
          </a:p>
          <a:p>
            <a:pPr lvl="2"/>
            <a:r>
              <a:rPr lang="en-US" sz="1600" dirty="0"/>
              <a:t>Implementation of your solution</a:t>
            </a:r>
          </a:p>
          <a:p>
            <a:pPr lvl="2"/>
            <a:r>
              <a:rPr lang="en-US" sz="1600" dirty="0"/>
              <a:t>Final presentation</a:t>
            </a:r>
          </a:p>
        </p:txBody>
      </p:sp>
      <p:sp>
        <p:nvSpPr>
          <p:cNvPr id="3" name="Slide Number Placeholder 2">
            <a:extLst>
              <a:ext uri="{FF2B5EF4-FFF2-40B4-BE49-F238E27FC236}">
                <a16:creationId xmlns:a16="http://schemas.microsoft.com/office/drawing/2014/main" id="{F2F8221D-2F29-4FE8-9984-F5E6EF1EC8A5}"/>
              </a:ext>
            </a:extLst>
          </p:cNvPr>
          <p:cNvSpPr>
            <a:spLocks noGrp="1"/>
          </p:cNvSpPr>
          <p:nvPr>
            <p:ph type="sldNum" sz="quarter" idx="4"/>
          </p:nvPr>
        </p:nvSpPr>
        <p:spPr/>
        <p:txBody>
          <a:bodyPr/>
          <a:lstStyle/>
          <a:p>
            <a:fld id="{4740AEA5-A348-2949-9B8B-EA763C54C64D}" type="slidenum">
              <a:rPr lang="en-US" smtClean="0"/>
              <a:t>9</a:t>
            </a:fld>
            <a:endParaRPr lang="en-US"/>
          </a:p>
        </p:txBody>
      </p:sp>
      <p:sp>
        <p:nvSpPr>
          <p:cNvPr id="4" name="Title 3">
            <a:extLst>
              <a:ext uri="{FF2B5EF4-FFF2-40B4-BE49-F238E27FC236}">
                <a16:creationId xmlns:a16="http://schemas.microsoft.com/office/drawing/2014/main" id="{A80D53E1-D11E-456B-9B22-FDA280F500CD}"/>
              </a:ext>
            </a:extLst>
          </p:cNvPr>
          <p:cNvSpPr>
            <a:spLocks noGrp="1"/>
          </p:cNvSpPr>
          <p:nvPr>
            <p:ph type="title"/>
          </p:nvPr>
        </p:nvSpPr>
        <p:spPr/>
        <p:txBody>
          <a:bodyPr/>
          <a:lstStyle/>
          <a:p>
            <a:r>
              <a:rPr lang="en-US" dirty="0"/>
              <a:t>Expectations &amp; evaluation</a:t>
            </a:r>
          </a:p>
        </p:txBody>
      </p:sp>
    </p:spTree>
    <p:extLst>
      <p:ext uri="{BB962C8B-B14F-4D97-AF65-F5344CB8AC3E}">
        <p14:creationId xmlns:p14="http://schemas.microsoft.com/office/powerpoint/2010/main" val="3197693355"/>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ACBC4F-514E-47B8-81C5-9C54D3CF02F9}"/>
              </a:ext>
            </a:extLst>
          </p:cNvPr>
          <p:cNvSpPr>
            <a:spLocks noGrp="1"/>
          </p:cNvSpPr>
          <p:nvPr>
            <p:ph type="body" sz="quarter" idx="10"/>
          </p:nvPr>
        </p:nvSpPr>
        <p:spPr/>
        <p:txBody>
          <a:bodyPr/>
          <a:lstStyle/>
          <a:p>
            <a:r>
              <a:rPr lang="en-US" sz="2800" dirty="0"/>
              <a:t>Popup quizzes</a:t>
            </a:r>
          </a:p>
          <a:p>
            <a:pPr lvl="1"/>
            <a:r>
              <a:rPr lang="en-US" sz="1800" dirty="0"/>
              <a:t>on </a:t>
            </a:r>
            <a:r>
              <a:rPr lang="en-US" sz="1800" b="1" i="1" dirty="0"/>
              <a:t>Mondays</a:t>
            </a:r>
            <a:r>
              <a:rPr lang="en-US" sz="1800" dirty="0"/>
              <a:t> at the begging of the class (be on time)</a:t>
            </a:r>
          </a:p>
          <a:p>
            <a:pPr lvl="1"/>
            <a:r>
              <a:rPr lang="en-US" sz="1800" dirty="0"/>
              <a:t>You will be tested on the subjects taught the week before</a:t>
            </a:r>
          </a:p>
          <a:p>
            <a:pPr lvl="1"/>
            <a:r>
              <a:rPr lang="en-US" sz="1800" dirty="0"/>
              <a:t>A few (usually multiple choice) questions</a:t>
            </a:r>
          </a:p>
          <a:p>
            <a:pPr lvl="1"/>
            <a:r>
              <a:rPr lang="en-US" sz="1800" dirty="0"/>
              <a:t>Also counts as attendance</a:t>
            </a:r>
          </a:p>
        </p:txBody>
      </p:sp>
      <p:sp>
        <p:nvSpPr>
          <p:cNvPr id="3" name="Slide Number Placeholder 2">
            <a:extLst>
              <a:ext uri="{FF2B5EF4-FFF2-40B4-BE49-F238E27FC236}">
                <a16:creationId xmlns:a16="http://schemas.microsoft.com/office/drawing/2014/main" id="{F2F8221D-2F29-4FE8-9984-F5E6EF1EC8A5}"/>
              </a:ext>
            </a:extLst>
          </p:cNvPr>
          <p:cNvSpPr>
            <a:spLocks noGrp="1"/>
          </p:cNvSpPr>
          <p:nvPr>
            <p:ph type="sldNum" sz="quarter" idx="4"/>
          </p:nvPr>
        </p:nvSpPr>
        <p:spPr/>
        <p:txBody>
          <a:bodyPr/>
          <a:lstStyle/>
          <a:p>
            <a:fld id="{4740AEA5-A348-2949-9B8B-EA763C54C64D}" type="slidenum">
              <a:rPr lang="en-US" smtClean="0"/>
              <a:t>10</a:t>
            </a:fld>
            <a:endParaRPr lang="en-US"/>
          </a:p>
        </p:txBody>
      </p:sp>
      <p:sp>
        <p:nvSpPr>
          <p:cNvPr id="4" name="Title 3">
            <a:extLst>
              <a:ext uri="{FF2B5EF4-FFF2-40B4-BE49-F238E27FC236}">
                <a16:creationId xmlns:a16="http://schemas.microsoft.com/office/drawing/2014/main" id="{A80D53E1-D11E-456B-9B22-FDA280F500CD}"/>
              </a:ext>
            </a:extLst>
          </p:cNvPr>
          <p:cNvSpPr>
            <a:spLocks noGrp="1"/>
          </p:cNvSpPr>
          <p:nvPr>
            <p:ph type="title"/>
          </p:nvPr>
        </p:nvSpPr>
        <p:spPr/>
        <p:txBody>
          <a:bodyPr/>
          <a:lstStyle/>
          <a:p>
            <a:r>
              <a:rPr lang="en-US" dirty="0"/>
              <a:t>Expectations &amp; evaluation</a:t>
            </a:r>
          </a:p>
        </p:txBody>
      </p:sp>
    </p:spTree>
    <p:extLst>
      <p:ext uri="{BB962C8B-B14F-4D97-AF65-F5344CB8AC3E}">
        <p14:creationId xmlns:p14="http://schemas.microsoft.com/office/powerpoint/2010/main" val="1794394379"/>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2F8221D-2F29-4FE8-9984-F5E6EF1EC8A5}"/>
              </a:ext>
            </a:extLst>
          </p:cNvPr>
          <p:cNvSpPr>
            <a:spLocks noGrp="1"/>
          </p:cNvSpPr>
          <p:nvPr>
            <p:ph type="sldNum" sz="quarter" idx="4"/>
          </p:nvPr>
        </p:nvSpPr>
        <p:spPr/>
        <p:txBody>
          <a:bodyPr/>
          <a:lstStyle/>
          <a:p>
            <a:fld id="{4740AEA5-A348-2949-9B8B-EA763C54C64D}" type="slidenum">
              <a:rPr lang="en-US" smtClean="0"/>
              <a:t>11</a:t>
            </a:fld>
            <a:endParaRPr lang="en-US"/>
          </a:p>
        </p:txBody>
      </p:sp>
      <p:sp>
        <p:nvSpPr>
          <p:cNvPr id="4" name="Title 3">
            <a:extLst>
              <a:ext uri="{FF2B5EF4-FFF2-40B4-BE49-F238E27FC236}">
                <a16:creationId xmlns:a16="http://schemas.microsoft.com/office/drawing/2014/main" id="{A80D53E1-D11E-456B-9B22-FDA280F500CD}"/>
              </a:ext>
            </a:extLst>
          </p:cNvPr>
          <p:cNvSpPr>
            <a:spLocks noGrp="1"/>
          </p:cNvSpPr>
          <p:nvPr>
            <p:ph type="title"/>
          </p:nvPr>
        </p:nvSpPr>
        <p:spPr/>
        <p:txBody>
          <a:bodyPr/>
          <a:lstStyle/>
          <a:p>
            <a:r>
              <a:rPr lang="en-US" dirty="0"/>
              <a:t>Resources</a:t>
            </a:r>
          </a:p>
        </p:txBody>
      </p:sp>
      <p:pic>
        <p:nvPicPr>
          <p:cNvPr id="1028" name="Picture 4" descr="Image result for Visualization analysis and design">
            <a:extLst>
              <a:ext uri="{FF2B5EF4-FFF2-40B4-BE49-F238E27FC236}">
                <a16:creationId xmlns:a16="http://schemas.microsoft.com/office/drawing/2014/main" id="{26B02CB7-6A07-4E80-B6FD-975E20C804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7792" y="1577536"/>
            <a:ext cx="2373905" cy="298118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interactive data visualization for the web">
            <a:extLst>
              <a:ext uri="{FF2B5EF4-FFF2-40B4-BE49-F238E27FC236}">
                <a16:creationId xmlns:a16="http://schemas.microsoft.com/office/drawing/2014/main" id="{349CFF80-0351-47F8-9352-0D48728004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8083" y="1602543"/>
            <a:ext cx="2249130" cy="2950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8067510"/>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ACBC4F-514E-47B8-81C5-9C54D3CF02F9}"/>
              </a:ext>
            </a:extLst>
          </p:cNvPr>
          <p:cNvSpPr>
            <a:spLocks noGrp="1"/>
          </p:cNvSpPr>
          <p:nvPr>
            <p:ph type="body" sz="quarter" idx="10"/>
          </p:nvPr>
        </p:nvSpPr>
        <p:spPr/>
        <p:txBody>
          <a:bodyPr/>
          <a:lstStyle/>
          <a:p>
            <a:r>
              <a:rPr lang="en-US" sz="2000" dirty="0"/>
              <a:t>Course website</a:t>
            </a:r>
          </a:p>
          <a:p>
            <a:pPr lvl="1"/>
            <a:r>
              <a:rPr lang="en-US" sz="1400" dirty="0">
                <a:hlinkClick r:id="rId2"/>
              </a:rPr>
              <a:t>http://groups.cs.umass.edu/asarv/data-visualization-and-analysis-compsci-590v-spring-2018/</a:t>
            </a:r>
            <a:endParaRPr lang="en-US" sz="1400" dirty="0"/>
          </a:p>
          <a:p>
            <a:pPr lvl="1"/>
            <a:r>
              <a:rPr lang="en-US" sz="1400" dirty="0"/>
              <a:t>Detailed information about schedule, assignments, projects and important due dates</a:t>
            </a:r>
          </a:p>
          <a:p>
            <a:pPr lvl="1"/>
            <a:r>
              <a:rPr lang="en-US" sz="1400" dirty="0"/>
              <a:t>Lecture notes</a:t>
            </a:r>
          </a:p>
          <a:p>
            <a:pPr lvl="1"/>
            <a:r>
              <a:rPr lang="en-US" sz="1400" dirty="0"/>
              <a:t>Useful readings and other resources</a:t>
            </a:r>
          </a:p>
          <a:p>
            <a:r>
              <a:rPr lang="en-US" sz="2000" dirty="0"/>
              <a:t>Teaching assistants</a:t>
            </a:r>
          </a:p>
          <a:p>
            <a:pPr lvl="1"/>
            <a:r>
              <a:rPr lang="en-US" sz="1400" dirty="0"/>
              <a:t>John</a:t>
            </a:r>
          </a:p>
          <a:p>
            <a:pPr lvl="1"/>
            <a:r>
              <a:rPr lang="en-US" sz="1400" dirty="0" err="1"/>
              <a:t>Soha</a:t>
            </a:r>
            <a:endParaRPr lang="en-US" dirty="0"/>
          </a:p>
        </p:txBody>
      </p:sp>
      <p:sp>
        <p:nvSpPr>
          <p:cNvPr id="3" name="Slide Number Placeholder 2">
            <a:extLst>
              <a:ext uri="{FF2B5EF4-FFF2-40B4-BE49-F238E27FC236}">
                <a16:creationId xmlns:a16="http://schemas.microsoft.com/office/drawing/2014/main" id="{F2F8221D-2F29-4FE8-9984-F5E6EF1EC8A5}"/>
              </a:ext>
            </a:extLst>
          </p:cNvPr>
          <p:cNvSpPr>
            <a:spLocks noGrp="1"/>
          </p:cNvSpPr>
          <p:nvPr>
            <p:ph type="sldNum" sz="quarter" idx="4"/>
          </p:nvPr>
        </p:nvSpPr>
        <p:spPr/>
        <p:txBody>
          <a:bodyPr/>
          <a:lstStyle/>
          <a:p>
            <a:fld id="{4740AEA5-A348-2949-9B8B-EA763C54C64D}" type="slidenum">
              <a:rPr lang="en-US" smtClean="0"/>
              <a:t>12</a:t>
            </a:fld>
            <a:endParaRPr lang="en-US"/>
          </a:p>
        </p:txBody>
      </p:sp>
      <p:sp>
        <p:nvSpPr>
          <p:cNvPr id="4" name="Title 3">
            <a:extLst>
              <a:ext uri="{FF2B5EF4-FFF2-40B4-BE49-F238E27FC236}">
                <a16:creationId xmlns:a16="http://schemas.microsoft.com/office/drawing/2014/main" id="{A80D53E1-D11E-456B-9B22-FDA280F500CD}"/>
              </a:ext>
            </a:extLst>
          </p:cNvPr>
          <p:cNvSpPr>
            <a:spLocks noGrp="1"/>
          </p:cNvSpPr>
          <p:nvPr>
            <p:ph type="title"/>
          </p:nvPr>
        </p:nvSpPr>
        <p:spPr/>
        <p:txBody>
          <a:bodyPr/>
          <a:lstStyle/>
          <a:p>
            <a:r>
              <a:rPr lang="en-US" dirty="0"/>
              <a:t>Resources</a:t>
            </a:r>
          </a:p>
        </p:txBody>
      </p:sp>
    </p:spTree>
    <p:extLst>
      <p:ext uri="{BB962C8B-B14F-4D97-AF65-F5344CB8AC3E}">
        <p14:creationId xmlns:p14="http://schemas.microsoft.com/office/powerpoint/2010/main" val="2314914908"/>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ACBC4F-514E-47B8-81C5-9C54D3CF02F9}"/>
              </a:ext>
            </a:extLst>
          </p:cNvPr>
          <p:cNvSpPr>
            <a:spLocks noGrp="1"/>
          </p:cNvSpPr>
          <p:nvPr>
            <p:ph type="body" sz="quarter" idx="10"/>
          </p:nvPr>
        </p:nvSpPr>
        <p:spPr/>
        <p:txBody>
          <a:bodyPr/>
          <a:lstStyle/>
          <a:p>
            <a:r>
              <a:rPr lang="en-US" sz="2000" dirty="0"/>
              <a:t>Course Moodle</a:t>
            </a:r>
          </a:p>
          <a:p>
            <a:pPr lvl="1"/>
            <a:r>
              <a:rPr lang="en-US" sz="1400" dirty="0"/>
              <a:t>Used for announcements</a:t>
            </a:r>
          </a:p>
          <a:p>
            <a:pPr lvl="1"/>
            <a:r>
              <a:rPr lang="en-US" sz="1400" dirty="0"/>
              <a:t>Handing in assignments</a:t>
            </a:r>
          </a:p>
          <a:p>
            <a:pPr lvl="1"/>
            <a:r>
              <a:rPr lang="en-US" sz="1400" dirty="0"/>
              <a:t>Forums and group discussions</a:t>
            </a:r>
          </a:p>
          <a:p>
            <a:pPr lvl="2"/>
            <a:r>
              <a:rPr lang="en-US" sz="1200" dirty="0"/>
              <a:t>You should participate in both </a:t>
            </a:r>
            <a:r>
              <a:rPr lang="en-US" sz="1200" b="1" i="1" dirty="0"/>
              <a:t>asking</a:t>
            </a:r>
            <a:r>
              <a:rPr lang="en-US" sz="1200" dirty="0"/>
              <a:t> and </a:t>
            </a:r>
            <a:r>
              <a:rPr lang="en-US" sz="1200" b="1" i="1" dirty="0"/>
              <a:t>answering</a:t>
            </a:r>
            <a:r>
              <a:rPr lang="en-US" sz="1200" dirty="0"/>
              <a:t> the questions</a:t>
            </a:r>
          </a:p>
          <a:p>
            <a:pPr lvl="1"/>
            <a:r>
              <a:rPr lang="en-US" sz="1400" dirty="0"/>
              <a:t>Grades will be posted on Moodle</a:t>
            </a:r>
          </a:p>
          <a:p>
            <a:pPr marL="287338" lvl="1" indent="0">
              <a:buNone/>
            </a:pPr>
            <a:endParaRPr lang="en-US" dirty="0"/>
          </a:p>
        </p:txBody>
      </p:sp>
      <p:sp>
        <p:nvSpPr>
          <p:cNvPr id="3" name="Slide Number Placeholder 2">
            <a:extLst>
              <a:ext uri="{FF2B5EF4-FFF2-40B4-BE49-F238E27FC236}">
                <a16:creationId xmlns:a16="http://schemas.microsoft.com/office/drawing/2014/main" id="{F2F8221D-2F29-4FE8-9984-F5E6EF1EC8A5}"/>
              </a:ext>
            </a:extLst>
          </p:cNvPr>
          <p:cNvSpPr>
            <a:spLocks noGrp="1"/>
          </p:cNvSpPr>
          <p:nvPr>
            <p:ph type="sldNum" sz="quarter" idx="4"/>
          </p:nvPr>
        </p:nvSpPr>
        <p:spPr/>
        <p:txBody>
          <a:bodyPr/>
          <a:lstStyle/>
          <a:p>
            <a:fld id="{4740AEA5-A348-2949-9B8B-EA763C54C64D}" type="slidenum">
              <a:rPr lang="en-US" smtClean="0"/>
              <a:t>13</a:t>
            </a:fld>
            <a:endParaRPr lang="en-US"/>
          </a:p>
        </p:txBody>
      </p:sp>
      <p:sp>
        <p:nvSpPr>
          <p:cNvPr id="4" name="Title 3">
            <a:extLst>
              <a:ext uri="{FF2B5EF4-FFF2-40B4-BE49-F238E27FC236}">
                <a16:creationId xmlns:a16="http://schemas.microsoft.com/office/drawing/2014/main" id="{A80D53E1-D11E-456B-9B22-FDA280F500CD}"/>
              </a:ext>
            </a:extLst>
          </p:cNvPr>
          <p:cNvSpPr>
            <a:spLocks noGrp="1"/>
          </p:cNvSpPr>
          <p:nvPr>
            <p:ph type="title"/>
          </p:nvPr>
        </p:nvSpPr>
        <p:spPr/>
        <p:txBody>
          <a:bodyPr/>
          <a:lstStyle/>
          <a:p>
            <a:r>
              <a:rPr lang="en-US" dirty="0"/>
              <a:t>Resources</a:t>
            </a:r>
          </a:p>
        </p:txBody>
      </p:sp>
    </p:spTree>
    <p:extLst>
      <p:ext uri="{BB962C8B-B14F-4D97-AF65-F5344CB8AC3E}">
        <p14:creationId xmlns:p14="http://schemas.microsoft.com/office/powerpoint/2010/main" val="3021257828"/>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1563624"/>
            <a:ext cx="5191246" cy="2204508"/>
          </a:xfrm>
          <a:prstGeom prst="rect">
            <a:avLst/>
          </a:prstGeom>
          <a:solidFill>
            <a:schemeClr val="tx1">
              <a:alpha val="88627"/>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8BA7FC5-08EE-E74B-BCBF-07547C3E2F1D}"/>
              </a:ext>
            </a:extLst>
          </p:cNvPr>
          <p:cNvSpPr/>
          <p:nvPr/>
        </p:nvSpPr>
        <p:spPr>
          <a:xfrm>
            <a:off x="0" y="3768132"/>
            <a:ext cx="5191246" cy="80450"/>
          </a:xfrm>
          <a:prstGeom prst="rect">
            <a:avLst/>
          </a:prstGeom>
          <a:solidFill>
            <a:srgbClr val="580E1F">
              <a:alpha val="88627"/>
            </a:srgbClr>
          </a:solidFill>
          <a:ln>
            <a:solidFill>
              <a:srgbClr val="6D122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79E61D53-6FB5-42E1-A74C-273676079B31}"/>
              </a:ext>
            </a:extLst>
          </p:cNvPr>
          <p:cNvSpPr txBox="1">
            <a:spLocks/>
          </p:cNvSpPr>
          <p:nvPr/>
        </p:nvSpPr>
        <p:spPr>
          <a:xfrm>
            <a:off x="645272" y="2451145"/>
            <a:ext cx="4279546" cy="430887"/>
          </a:xfrm>
          <a:prstGeom prst="rect">
            <a:avLst/>
          </a:prstGeom>
        </p:spPr>
        <p:txBody>
          <a:bodyPr wrap="square" lIns="0" tIns="0" rIns="0" bIns="0" anchor="b" anchorCtr="0">
            <a:spAutoFit/>
          </a:bodyPr>
          <a:lstStyle>
            <a:lvl1pPr indent="0" algn="l" defTabSz="457200" rtl="0" eaLnBrk="1" latinLnBrk="0" hangingPunct="1">
              <a:lnSpc>
                <a:spcPct val="100000"/>
              </a:lnSpc>
              <a:spcBef>
                <a:spcPct val="0"/>
              </a:spcBef>
              <a:buNone/>
              <a:defRPr sz="2800" b="1" kern="1200">
                <a:solidFill>
                  <a:srgbClr val="861119"/>
                </a:solidFill>
                <a:effectLst/>
                <a:latin typeface="+mj-lt"/>
                <a:ea typeface="+mj-ea"/>
                <a:cs typeface="+mj-cs"/>
              </a:defRPr>
            </a:lvl1pPr>
          </a:lstStyle>
          <a:p>
            <a:r>
              <a:rPr lang="en-US" dirty="0">
                <a:solidFill>
                  <a:schemeClr val="bg1"/>
                </a:solidFill>
                <a:latin typeface="Arial" panose="020B0604020202020204" pitchFamily="34" charset="0"/>
                <a:ea typeface="Open Sans" panose="020B0606030504020204" pitchFamily="34" charset="0"/>
                <a:cs typeface="Arial" panose="020B0604020202020204" pitchFamily="34" charset="0"/>
              </a:rPr>
              <a:t>Questions?</a:t>
            </a:r>
          </a:p>
        </p:txBody>
      </p:sp>
    </p:spTree>
    <p:extLst>
      <p:ext uri="{BB962C8B-B14F-4D97-AF65-F5344CB8AC3E}">
        <p14:creationId xmlns:p14="http://schemas.microsoft.com/office/powerpoint/2010/main" val="847559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674C50-836A-434C-A2E7-AB79784E66D1}"/>
              </a:ext>
            </a:extLst>
          </p:cNvPr>
          <p:cNvSpPr>
            <a:spLocks noGrp="1"/>
          </p:cNvSpPr>
          <p:nvPr>
            <p:ph type="body" sz="quarter" idx="10"/>
          </p:nvPr>
        </p:nvSpPr>
        <p:spPr/>
        <p:txBody>
          <a:bodyPr/>
          <a:lstStyle/>
          <a:p>
            <a:r>
              <a:rPr lang="en-US" dirty="0"/>
              <a:t>What the course is about</a:t>
            </a:r>
          </a:p>
          <a:p>
            <a:r>
              <a:rPr lang="en-US" dirty="0"/>
              <a:t>What will you learn</a:t>
            </a:r>
          </a:p>
          <a:p>
            <a:r>
              <a:rPr lang="en-US" dirty="0"/>
              <a:t>Teaching team</a:t>
            </a:r>
          </a:p>
          <a:p>
            <a:r>
              <a:rPr lang="en-US" dirty="0"/>
              <a:t>Schedule</a:t>
            </a:r>
          </a:p>
          <a:p>
            <a:r>
              <a:rPr lang="en-US" dirty="0"/>
              <a:t>What you need to do to succeed</a:t>
            </a:r>
          </a:p>
          <a:p>
            <a:endParaRPr lang="en-US" dirty="0"/>
          </a:p>
          <a:p>
            <a:endParaRPr lang="en-US" dirty="0"/>
          </a:p>
          <a:p>
            <a:endParaRPr lang="en-US" dirty="0"/>
          </a:p>
        </p:txBody>
      </p:sp>
      <p:sp>
        <p:nvSpPr>
          <p:cNvPr id="3" name="Slide Number Placeholder 2">
            <a:extLst>
              <a:ext uri="{FF2B5EF4-FFF2-40B4-BE49-F238E27FC236}">
                <a16:creationId xmlns:a16="http://schemas.microsoft.com/office/drawing/2014/main" id="{32016859-7BB3-4B22-9D96-B330C2B48222}"/>
              </a:ext>
            </a:extLst>
          </p:cNvPr>
          <p:cNvSpPr>
            <a:spLocks noGrp="1"/>
          </p:cNvSpPr>
          <p:nvPr>
            <p:ph type="sldNum" sz="quarter" idx="4"/>
          </p:nvPr>
        </p:nvSpPr>
        <p:spPr/>
        <p:txBody>
          <a:bodyPr/>
          <a:lstStyle/>
          <a:p>
            <a:fld id="{4740AEA5-A348-2949-9B8B-EA763C54C64D}" type="slidenum">
              <a:rPr lang="en-US" smtClean="0"/>
              <a:t>1</a:t>
            </a:fld>
            <a:endParaRPr lang="en-US"/>
          </a:p>
        </p:txBody>
      </p:sp>
      <p:sp>
        <p:nvSpPr>
          <p:cNvPr id="4" name="Title 3">
            <a:extLst>
              <a:ext uri="{FF2B5EF4-FFF2-40B4-BE49-F238E27FC236}">
                <a16:creationId xmlns:a16="http://schemas.microsoft.com/office/drawing/2014/main" id="{8A61DC7C-FCBF-4E85-AB9B-7EF8A43B2A59}"/>
              </a:ext>
            </a:extLst>
          </p:cNvPr>
          <p:cNvSpPr>
            <a:spLocks noGrp="1"/>
          </p:cNvSpPr>
          <p:nvPr>
            <p:ph type="title"/>
          </p:nvPr>
        </p:nvSpPr>
        <p:spPr/>
        <p:txBody>
          <a:bodyPr/>
          <a:lstStyle/>
          <a:p>
            <a:r>
              <a:rPr lang="en-US" dirty="0"/>
              <a:t>Course overview</a:t>
            </a:r>
          </a:p>
        </p:txBody>
      </p:sp>
    </p:spTree>
    <p:extLst>
      <p:ext uri="{BB962C8B-B14F-4D97-AF65-F5344CB8AC3E}">
        <p14:creationId xmlns:p14="http://schemas.microsoft.com/office/powerpoint/2010/main" val="2744832639"/>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F6D40EB-D49C-4F40-A0BF-45F15DAC3A62}"/>
              </a:ext>
            </a:extLst>
          </p:cNvPr>
          <p:cNvSpPr>
            <a:spLocks noGrp="1"/>
          </p:cNvSpPr>
          <p:nvPr>
            <p:ph type="body" sz="quarter" idx="10"/>
          </p:nvPr>
        </p:nvSpPr>
        <p:spPr/>
        <p:txBody>
          <a:bodyPr/>
          <a:lstStyle/>
          <a:p>
            <a:r>
              <a:rPr lang="en-US" dirty="0"/>
              <a:t>Visualization analysis &amp; design</a:t>
            </a:r>
          </a:p>
          <a:p>
            <a:pPr lvl="1"/>
            <a:r>
              <a:rPr lang="en-US" dirty="0"/>
              <a:t>What visualization can do?</a:t>
            </a:r>
          </a:p>
          <a:p>
            <a:pPr lvl="1"/>
            <a:r>
              <a:rPr lang="en-US" dirty="0"/>
              <a:t>When it make sense to visualize data?</a:t>
            </a:r>
          </a:p>
          <a:p>
            <a:pPr lvl="1"/>
            <a:r>
              <a:rPr lang="en-US" dirty="0"/>
              <a:t>How to design effective visualizations?</a:t>
            </a:r>
          </a:p>
          <a:p>
            <a:r>
              <a:rPr lang="en-US" dirty="0"/>
              <a:t>Fundamental principals of data exploration and analysis</a:t>
            </a:r>
          </a:p>
          <a:p>
            <a:pPr lvl="1"/>
            <a:r>
              <a:rPr lang="en-US" dirty="0"/>
              <a:t>How to enable data exploration and insight discovery?</a:t>
            </a:r>
          </a:p>
          <a:p>
            <a:pPr lvl="1"/>
            <a:r>
              <a:rPr lang="en-US" dirty="0"/>
              <a:t>Interaction</a:t>
            </a:r>
          </a:p>
          <a:p>
            <a:pPr lvl="1"/>
            <a:r>
              <a:rPr lang="en-US" dirty="0"/>
              <a:t>Multiple and coordinated views</a:t>
            </a:r>
          </a:p>
          <a:p>
            <a:r>
              <a:rPr lang="en-US" dirty="0"/>
              <a:t>Using technology to create interactive visualizations</a:t>
            </a:r>
          </a:p>
          <a:p>
            <a:pPr lvl="1"/>
            <a:r>
              <a:rPr lang="en-US" dirty="0"/>
              <a:t>How to use D3.js and Java Scripting to create interactive visualizations</a:t>
            </a:r>
          </a:p>
          <a:p>
            <a:pPr lvl="1"/>
            <a:endParaRPr lang="en-US" dirty="0"/>
          </a:p>
        </p:txBody>
      </p:sp>
      <p:sp>
        <p:nvSpPr>
          <p:cNvPr id="3" name="Slide Number Placeholder 2">
            <a:extLst>
              <a:ext uri="{FF2B5EF4-FFF2-40B4-BE49-F238E27FC236}">
                <a16:creationId xmlns:a16="http://schemas.microsoft.com/office/drawing/2014/main" id="{5B22A09E-B8D9-4791-9DFE-C27AAB0E68C9}"/>
              </a:ext>
            </a:extLst>
          </p:cNvPr>
          <p:cNvSpPr>
            <a:spLocks noGrp="1"/>
          </p:cNvSpPr>
          <p:nvPr>
            <p:ph type="sldNum" sz="quarter" idx="4"/>
          </p:nvPr>
        </p:nvSpPr>
        <p:spPr/>
        <p:txBody>
          <a:bodyPr/>
          <a:lstStyle/>
          <a:p>
            <a:fld id="{4740AEA5-A348-2949-9B8B-EA763C54C64D}" type="slidenum">
              <a:rPr lang="en-US" smtClean="0"/>
              <a:t>2</a:t>
            </a:fld>
            <a:endParaRPr lang="en-US"/>
          </a:p>
        </p:txBody>
      </p:sp>
      <p:sp>
        <p:nvSpPr>
          <p:cNvPr id="4" name="Title 3">
            <a:extLst>
              <a:ext uri="{FF2B5EF4-FFF2-40B4-BE49-F238E27FC236}">
                <a16:creationId xmlns:a16="http://schemas.microsoft.com/office/drawing/2014/main" id="{011ECF54-D282-42AC-BD5E-206CAA5A8C01}"/>
              </a:ext>
            </a:extLst>
          </p:cNvPr>
          <p:cNvSpPr>
            <a:spLocks noGrp="1"/>
          </p:cNvSpPr>
          <p:nvPr>
            <p:ph type="title"/>
          </p:nvPr>
        </p:nvSpPr>
        <p:spPr/>
        <p:txBody>
          <a:bodyPr/>
          <a:lstStyle/>
          <a:p>
            <a:r>
              <a:rPr lang="en-US" dirty="0"/>
              <a:t>What this course is about</a:t>
            </a:r>
          </a:p>
        </p:txBody>
      </p:sp>
    </p:spTree>
    <p:extLst>
      <p:ext uri="{BB962C8B-B14F-4D97-AF65-F5344CB8AC3E}">
        <p14:creationId xmlns:p14="http://schemas.microsoft.com/office/powerpoint/2010/main" val="506989022"/>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257506-A7CC-4752-B596-7D16A513B2A7}"/>
              </a:ext>
            </a:extLst>
          </p:cNvPr>
          <p:cNvSpPr>
            <a:spLocks noGrp="1"/>
          </p:cNvSpPr>
          <p:nvPr>
            <p:ph type="body" sz="quarter" idx="10"/>
          </p:nvPr>
        </p:nvSpPr>
        <p:spPr/>
        <p:txBody>
          <a:bodyPr/>
          <a:lstStyle/>
          <a:p>
            <a:r>
              <a:rPr lang="en-US" dirty="0"/>
              <a:t>Systematic process of visualization analysis and design</a:t>
            </a:r>
          </a:p>
          <a:p>
            <a:pPr lvl="1"/>
            <a:r>
              <a:rPr lang="en-US" dirty="0"/>
              <a:t>Data abstraction</a:t>
            </a:r>
          </a:p>
          <a:p>
            <a:pPr lvl="1"/>
            <a:r>
              <a:rPr lang="en-US" dirty="0"/>
              <a:t>Task abstraction</a:t>
            </a:r>
          </a:p>
          <a:p>
            <a:pPr lvl="1"/>
            <a:r>
              <a:rPr lang="en-US" dirty="0"/>
              <a:t>Marks &amp; channels</a:t>
            </a:r>
          </a:p>
          <a:p>
            <a:pPr lvl="1"/>
            <a:r>
              <a:rPr lang="en-US" dirty="0"/>
              <a:t>….</a:t>
            </a:r>
          </a:p>
          <a:p>
            <a:r>
              <a:rPr lang="en-US" dirty="0"/>
              <a:t>Fundamental visualization techniques for</a:t>
            </a:r>
          </a:p>
          <a:p>
            <a:pPr lvl="1"/>
            <a:r>
              <a:rPr lang="en-US" dirty="0"/>
              <a:t>Tabular data</a:t>
            </a:r>
          </a:p>
          <a:p>
            <a:pPr lvl="1"/>
            <a:r>
              <a:rPr lang="en-US" dirty="0"/>
              <a:t>Network data</a:t>
            </a:r>
          </a:p>
          <a:p>
            <a:pPr lvl="1"/>
            <a:r>
              <a:rPr lang="en-US" dirty="0"/>
              <a:t>Geo/spatial data</a:t>
            </a:r>
          </a:p>
          <a:p>
            <a:r>
              <a:rPr lang="en-US" dirty="0"/>
              <a:t>Practical experience building interactive visualizations</a:t>
            </a:r>
          </a:p>
          <a:p>
            <a:pPr lvl="1"/>
            <a:r>
              <a:rPr lang="en-US" dirty="0"/>
              <a:t>Creating online interactive visualizations</a:t>
            </a:r>
          </a:p>
          <a:p>
            <a:endParaRPr lang="en-US" dirty="0"/>
          </a:p>
          <a:p>
            <a:endParaRPr lang="en-US" dirty="0"/>
          </a:p>
          <a:p>
            <a:endParaRPr lang="en-US" dirty="0"/>
          </a:p>
        </p:txBody>
      </p:sp>
      <p:sp>
        <p:nvSpPr>
          <p:cNvPr id="3" name="Slide Number Placeholder 2">
            <a:extLst>
              <a:ext uri="{FF2B5EF4-FFF2-40B4-BE49-F238E27FC236}">
                <a16:creationId xmlns:a16="http://schemas.microsoft.com/office/drawing/2014/main" id="{716ED34B-9834-46C5-8BF2-E0D64E301260}"/>
              </a:ext>
            </a:extLst>
          </p:cNvPr>
          <p:cNvSpPr>
            <a:spLocks noGrp="1"/>
          </p:cNvSpPr>
          <p:nvPr>
            <p:ph type="sldNum" sz="quarter" idx="4"/>
          </p:nvPr>
        </p:nvSpPr>
        <p:spPr/>
        <p:txBody>
          <a:bodyPr/>
          <a:lstStyle/>
          <a:p>
            <a:fld id="{4740AEA5-A348-2949-9B8B-EA763C54C64D}" type="slidenum">
              <a:rPr lang="en-US" smtClean="0"/>
              <a:t>3</a:t>
            </a:fld>
            <a:endParaRPr lang="en-US"/>
          </a:p>
        </p:txBody>
      </p:sp>
      <p:sp>
        <p:nvSpPr>
          <p:cNvPr id="4" name="Title 3">
            <a:extLst>
              <a:ext uri="{FF2B5EF4-FFF2-40B4-BE49-F238E27FC236}">
                <a16:creationId xmlns:a16="http://schemas.microsoft.com/office/drawing/2014/main" id="{4CE173F6-A236-41FB-9EAB-68D7486E1B2F}"/>
              </a:ext>
            </a:extLst>
          </p:cNvPr>
          <p:cNvSpPr>
            <a:spLocks noGrp="1"/>
          </p:cNvSpPr>
          <p:nvPr>
            <p:ph type="title"/>
          </p:nvPr>
        </p:nvSpPr>
        <p:spPr/>
        <p:txBody>
          <a:bodyPr/>
          <a:lstStyle/>
          <a:p>
            <a:r>
              <a:rPr lang="en-US" dirty="0"/>
              <a:t>What will you learn</a:t>
            </a:r>
          </a:p>
        </p:txBody>
      </p:sp>
    </p:spTree>
    <p:extLst>
      <p:ext uri="{BB962C8B-B14F-4D97-AF65-F5344CB8AC3E}">
        <p14:creationId xmlns:p14="http://schemas.microsoft.com/office/powerpoint/2010/main" val="3986348078"/>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EA6C5B8-C79E-47A5-8528-F260D677A025}"/>
              </a:ext>
            </a:extLst>
          </p:cNvPr>
          <p:cNvSpPr>
            <a:spLocks noGrp="1"/>
          </p:cNvSpPr>
          <p:nvPr>
            <p:ph type="body" sz="quarter" idx="10"/>
          </p:nvPr>
        </p:nvSpPr>
        <p:spPr/>
        <p:txBody>
          <a:bodyPr/>
          <a:lstStyle/>
          <a:p>
            <a:r>
              <a:rPr lang="en-US" dirty="0"/>
              <a:t>Ali Sarvghad (instructor)</a:t>
            </a:r>
          </a:p>
          <a:p>
            <a:pPr lvl="1"/>
            <a:r>
              <a:rPr lang="en-US" b="1" dirty="0"/>
              <a:t>Office hours : Mondays 3-4:30 PM. Other times, by appointment only.</a:t>
            </a:r>
          </a:p>
          <a:p>
            <a:r>
              <a:rPr lang="en-US" dirty="0"/>
              <a:t>John Fallon (TA)</a:t>
            </a:r>
          </a:p>
          <a:p>
            <a:pPr lvl="1"/>
            <a:r>
              <a:rPr lang="en-US" dirty="0"/>
              <a:t>Ph.D. candidate</a:t>
            </a:r>
          </a:p>
          <a:p>
            <a:pPr lvl="1"/>
            <a:r>
              <a:rPr lang="en-US" dirty="0">
                <a:hlinkClick r:id="rId3"/>
              </a:rPr>
              <a:t>jfallon@cs.umass.edu</a:t>
            </a:r>
            <a:endParaRPr lang="en-US" dirty="0"/>
          </a:p>
          <a:p>
            <a:pPr lvl="1"/>
            <a:r>
              <a:rPr lang="en-US" b="1" dirty="0"/>
              <a:t>Office hours: Friday 11:30-1 pm, CICS 311, Cube 2</a:t>
            </a:r>
          </a:p>
          <a:p>
            <a:r>
              <a:rPr lang="en-US" dirty="0" err="1"/>
              <a:t>Soha</a:t>
            </a:r>
            <a:r>
              <a:rPr lang="en-US" dirty="0"/>
              <a:t> </a:t>
            </a:r>
            <a:r>
              <a:rPr lang="en-US" dirty="0" err="1"/>
              <a:t>Rostaminia</a:t>
            </a:r>
            <a:r>
              <a:rPr lang="en-US" dirty="0"/>
              <a:t> (TA)</a:t>
            </a:r>
          </a:p>
          <a:p>
            <a:pPr lvl="1"/>
            <a:r>
              <a:rPr lang="en-US" dirty="0" err="1"/>
              <a:t>Ph.D</a:t>
            </a:r>
            <a:r>
              <a:rPr lang="en-US" dirty="0"/>
              <a:t> candidate</a:t>
            </a:r>
          </a:p>
          <a:p>
            <a:pPr lvl="1"/>
            <a:r>
              <a:rPr lang="en-US" dirty="0">
                <a:hlinkClick r:id="rId4"/>
              </a:rPr>
              <a:t>srostaminia@cs.umass.edu</a:t>
            </a:r>
            <a:endParaRPr lang="en-US" dirty="0"/>
          </a:p>
          <a:p>
            <a:pPr lvl="1"/>
            <a:r>
              <a:rPr lang="en-US" b="1" dirty="0"/>
              <a:t>Office hours: Wednesday 4-6 pm, LGRT T220</a:t>
            </a:r>
          </a:p>
        </p:txBody>
      </p:sp>
      <p:sp>
        <p:nvSpPr>
          <p:cNvPr id="3" name="Slide Number Placeholder 2">
            <a:extLst>
              <a:ext uri="{FF2B5EF4-FFF2-40B4-BE49-F238E27FC236}">
                <a16:creationId xmlns:a16="http://schemas.microsoft.com/office/drawing/2014/main" id="{C23BFE66-B646-45ED-AC58-B4B696C53E7B}"/>
              </a:ext>
            </a:extLst>
          </p:cNvPr>
          <p:cNvSpPr>
            <a:spLocks noGrp="1"/>
          </p:cNvSpPr>
          <p:nvPr>
            <p:ph type="sldNum" sz="quarter" idx="4"/>
          </p:nvPr>
        </p:nvSpPr>
        <p:spPr/>
        <p:txBody>
          <a:bodyPr/>
          <a:lstStyle/>
          <a:p>
            <a:fld id="{4740AEA5-A348-2949-9B8B-EA763C54C64D}" type="slidenum">
              <a:rPr lang="en-US" smtClean="0"/>
              <a:t>4</a:t>
            </a:fld>
            <a:endParaRPr lang="en-US"/>
          </a:p>
        </p:txBody>
      </p:sp>
      <p:sp>
        <p:nvSpPr>
          <p:cNvPr id="4" name="Title 3">
            <a:extLst>
              <a:ext uri="{FF2B5EF4-FFF2-40B4-BE49-F238E27FC236}">
                <a16:creationId xmlns:a16="http://schemas.microsoft.com/office/drawing/2014/main" id="{FAFF7F5C-A882-41D7-B5EB-F5945034AACF}"/>
              </a:ext>
            </a:extLst>
          </p:cNvPr>
          <p:cNvSpPr>
            <a:spLocks noGrp="1"/>
          </p:cNvSpPr>
          <p:nvPr>
            <p:ph type="title"/>
          </p:nvPr>
        </p:nvSpPr>
        <p:spPr/>
        <p:txBody>
          <a:bodyPr/>
          <a:lstStyle/>
          <a:p>
            <a:r>
              <a:rPr lang="en-US" dirty="0"/>
              <a:t>Teaching team</a:t>
            </a:r>
          </a:p>
        </p:txBody>
      </p:sp>
    </p:spTree>
    <p:extLst>
      <p:ext uri="{BB962C8B-B14F-4D97-AF65-F5344CB8AC3E}">
        <p14:creationId xmlns:p14="http://schemas.microsoft.com/office/powerpoint/2010/main" val="4284258892"/>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150138-5467-4DDE-A55B-CCF8CF97657B}"/>
              </a:ext>
            </a:extLst>
          </p:cNvPr>
          <p:cNvSpPr>
            <a:spLocks noGrp="1"/>
          </p:cNvSpPr>
          <p:nvPr>
            <p:ph type="body" sz="quarter" idx="10"/>
          </p:nvPr>
        </p:nvSpPr>
        <p:spPr/>
        <p:txBody>
          <a:bodyPr/>
          <a:lstStyle/>
          <a:p>
            <a:r>
              <a:rPr lang="en-US" dirty="0"/>
              <a:t>Lectures: Mondays and Wednesday </a:t>
            </a:r>
          </a:p>
          <a:p>
            <a:pPr lvl="1"/>
            <a:r>
              <a:rPr lang="en-US" dirty="0"/>
              <a:t>Theories and foundations of information visualization</a:t>
            </a:r>
          </a:p>
          <a:p>
            <a:r>
              <a:rPr lang="en-US" dirty="0"/>
              <a:t>Labs: Fridays</a:t>
            </a:r>
          </a:p>
          <a:p>
            <a:pPr lvl="1"/>
            <a:r>
              <a:rPr lang="en-US" dirty="0"/>
              <a:t>Learn about D3 </a:t>
            </a:r>
          </a:p>
          <a:p>
            <a:pPr lvl="1"/>
            <a:r>
              <a:rPr lang="en-US" dirty="0"/>
              <a:t>Work on group projects (after midterm)</a:t>
            </a:r>
          </a:p>
        </p:txBody>
      </p:sp>
      <p:sp>
        <p:nvSpPr>
          <p:cNvPr id="3" name="Slide Number Placeholder 2">
            <a:extLst>
              <a:ext uri="{FF2B5EF4-FFF2-40B4-BE49-F238E27FC236}">
                <a16:creationId xmlns:a16="http://schemas.microsoft.com/office/drawing/2014/main" id="{EF58616D-6926-43FC-AF79-B358D0062D3B}"/>
              </a:ext>
            </a:extLst>
          </p:cNvPr>
          <p:cNvSpPr>
            <a:spLocks noGrp="1"/>
          </p:cNvSpPr>
          <p:nvPr>
            <p:ph type="sldNum" sz="quarter" idx="4"/>
          </p:nvPr>
        </p:nvSpPr>
        <p:spPr/>
        <p:txBody>
          <a:bodyPr/>
          <a:lstStyle/>
          <a:p>
            <a:fld id="{4740AEA5-A348-2949-9B8B-EA763C54C64D}" type="slidenum">
              <a:rPr lang="en-US" smtClean="0"/>
              <a:t>5</a:t>
            </a:fld>
            <a:endParaRPr lang="en-US"/>
          </a:p>
        </p:txBody>
      </p:sp>
      <p:sp>
        <p:nvSpPr>
          <p:cNvPr id="4" name="Title 3">
            <a:extLst>
              <a:ext uri="{FF2B5EF4-FFF2-40B4-BE49-F238E27FC236}">
                <a16:creationId xmlns:a16="http://schemas.microsoft.com/office/drawing/2014/main" id="{894FC00C-AB0C-47A9-A765-8D183AB4C020}"/>
              </a:ext>
            </a:extLst>
          </p:cNvPr>
          <p:cNvSpPr>
            <a:spLocks noGrp="1"/>
          </p:cNvSpPr>
          <p:nvPr>
            <p:ph type="title"/>
          </p:nvPr>
        </p:nvSpPr>
        <p:spPr/>
        <p:txBody>
          <a:bodyPr/>
          <a:lstStyle/>
          <a:p>
            <a:r>
              <a:rPr lang="en-US" dirty="0"/>
              <a:t>Schedule - Lectures and Labs</a:t>
            </a:r>
          </a:p>
        </p:txBody>
      </p:sp>
    </p:spTree>
    <p:extLst>
      <p:ext uri="{BB962C8B-B14F-4D97-AF65-F5344CB8AC3E}">
        <p14:creationId xmlns:p14="http://schemas.microsoft.com/office/powerpoint/2010/main" val="349437901"/>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ACBC4F-514E-47B8-81C5-9C54D3CF02F9}"/>
              </a:ext>
            </a:extLst>
          </p:cNvPr>
          <p:cNvSpPr>
            <a:spLocks noGrp="1"/>
          </p:cNvSpPr>
          <p:nvPr>
            <p:ph type="body" sz="quarter" idx="10"/>
          </p:nvPr>
        </p:nvSpPr>
        <p:spPr/>
        <p:txBody>
          <a:bodyPr/>
          <a:lstStyle/>
          <a:p>
            <a:r>
              <a:rPr lang="en-US" sz="2400" dirty="0"/>
              <a:t>Expectations</a:t>
            </a:r>
          </a:p>
          <a:p>
            <a:pPr lvl="1"/>
            <a:r>
              <a:rPr lang="en-US" sz="1600" dirty="0"/>
              <a:t>Attendance</a:t>
            </a:r>
          </a:p>
          <a:p>
            <a:pPr lvl="1"/>
            <a:r>
              <a:rPr lang="en-US" sz="1600" dirty="0"/>
              <a:t>Assignments</a:t>
            </a:r>
          </a:p>
          <a:p>
            <a:pPr lvl="1"/>
            <a:r>
              <a:rPr lang="en-US" sz="1600" dirty="0"/>
              <a:t>Midterms</a:t>
            </a:r>
          </a:p>
          <a:p>
            <a:pPr lvl="1"/>
            <a:r>
              <a:rPr lang="en-US" sz="1600" dirty="0"/>
              <a:t>Term project</a:t>
            </a:r>
          </a:p>
          <a:p>
            <a:pPr lvl="1"/>
            <a:r>
              <a:rPr lang="en-US" sz="1600" dirty="0"/>
              <a:t>Popup quizzes </a:t>
            </a:r>
          </a:p>
          <a:p>
            <a:pPr lvl="1"/>
            <a:r>
              <a:rPr lang="en-US" sz="1600" dirty="0"/>
              <a:t>Participation in forums and online activities</a:t>
            </a:r>
          </a:p>
          <a:p>
            <a:pPr lvl="1"/>
            <a:endParaRPr lang="en-US" dirty="0"/>
          </a:p>
        </p:txBody>
      </p:sp>
      <p:sp>
        <p:nvSpPr>
          <p:cNvPr id="3" name="Slide Number Placeholder 2">
            <a:extLst>
              <a:ext uri="{FF2B5EF4-FFF2-40B4-BE49-F238E27FC236}">
                <a16:creationId xmlns:a16="http://schemas.microsoft.com/office/drawing/2014/main" id="{F2F8221D-2F29-4FE8-9984-F5E6EF1EC8A5}"/>
              </a:ext>
            </a:extLst>
          </p:cNvPr>
          <p:cNvSpPr>
            <a:spLocks noGrp="1"/>
          </p:cNvSpPr>
          <p:nvPr>
            <p:ph type="sldNum" sz="quarter" idx="4"/>
          </p:nvPr>
        </p:nvSpPr>
        <p:spPr/>
        <p:txBody>
          <a:bodyPr/>
          <a:lstStyle/>
          <a:p>
            <a:fld id="{4740AEA5-A348-2949-9B8B-EA763C54C64D}" type="slidenum">
              <a:rPr lang="en-US" smtClean="0"/>
              <a:t>6</a:t>
            </a:fld>
            <a:endParaRPr lang="en-US"/>
          </a:p>
        </p:txBody>
      </p:sp>
      <p:sp>
        <p:nvSpPr>
          <p:cNvPr id="4" name="Title 3">
            <a:extLst>
              <a:ext uri="{FF2B5EF4-FFF2-40B4-BE49-F238E27FC236}">
                <a16:creationId xmlns:a16="http://schemas.microsoft.com/office/drawing/2014/main" id="{A80D53E1-D11E-456B-9B22-FDA280F500CD}"/>
              </a:ext>
            </a:extLst>
          </p:cNvPr>
          <p:cNvSpPr>
            <a:spLocks noGrp="1"/>
          </p:cNvSpPr>
          <p:nvPr>
            <p:ph type="title"/>
          </p:nvPr>
        </p:nvSpPr>
        <p:spPr/>
        <p:txBody>
          <a:bodyPr/>
          <a:lstStyle/>
          <a:p>
            <a:r>
              <a:rPr lang="en-US" dirty="0"/>
              <a:t>Expectations &amp; evaluation</a:t>
            </a:r>
          </a:p>
        </p:txBody>
      </p:sp>
    </p:spTree>
    <p:extLst>
      <p:ext uri="{BB962C8B-B14F-4D97-AF65-F5344CB8AC3E}">
        <p14:creationId xmlns:p14="http://schemas.microsoft.com/office/powerpoint/2010/main" val="2924020321"/>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ACBC4F-514E-47B8-81C5-9C54D3CF02F9}"/>
              </a:ext>
            </a:extLst>
          </p:cNvPr>
          <p:cNvSpPr>
            <a:spLocks noGrp="1"/>
          </p:cNvSpPr>
          <p:nvPr>
            <p:ph type="body" sz="quarter" idx="10"/>
          </p:nvPr>
        </p:nvSpPr>
        <p:spPr/>
        <p:txBody>
          <a:bodyPr/>
          <a:lstStyle/>
          <a:p>
            <a:r>
              <a:rPr lang="en-US" sz="2400" dirty="0"/>
              <a:t>Evaluation</a:t>
            </a:r>
          </a:p>
          <a:p>
            <a:pPr lvl="1"/>
            <a:r>
              <a:rPr lang="en-US" sz="1600" dirty="0"/>
              <a:t>Assignments </a:t>
            </a:r>
            <a:r>
              <a:rPr lang="en-US" sz="1600"/>
              <a:t>(30%)</a:t>
            </a:r>
            <a:endParaRPr lang="en-US" sz="1600" dirty="0"/>
          </a:p>
          <a:p>
            <a:pPr lvl="1"/>
            <a:r>
              <a:rPr lang="en-US" sz="1600" dirty="0"/>
              <a:t>Midterms (20%)</a:t>
            </a:r>
          </a:p>
          <a:p>
            <a:pPr lvl="1"/>
            <a:r>
              <a:rPr lang="en-US" sz="1600" dirty="0"/>
              <a:t>Term project (45%)</a:t>
            </a:r>
          </a:p>
          <a:p>
            <a:pPr lvl="1"/>
            <a:r>
              <a:rPr lang="en-US" sz="1600" dirty="0"/>
              <a:t>Class participation (5%)</a:t>
            </a:r>
          </a:p>
          <a:p>
            <a:pPr lvl="1"/>
            <a:endParaRPr lang="en-US" dirty="0"/>
          </a:p>
        </p:txBody>
      </p:sp>
      <p:sp>
        <p:nvSpPr>
          <p:cNvPr id="3" name="Slide Number Placeholder 2">
            <a:extLst>
              <a:ext uri="{FF2B5EF4-FFF2-40B4-BE49-F238E27FC236}">
                <a16:creationId xmlns:a16="http://schemas.microsoft.com/office/drawing/2014/main" id="{F2F8221D-2F29-4FE8-9984-F5E6EF1EC8A5}"/>
              </a:ext>
            </a:extLst>
          </p:cNvPr>
          <p:cNvSpPr>
            <a:spLocks noGrp="1"/>
          </p:cNvSpPr>
          <p:nvPr>
            <p:ph type="sldNum" sz="quarter" idx="4"/>
          </p:nvPr>
        </p:nvSpPr>
        <p:spPr/>
        <p:txBody>
          <a:bodyPr/>
          <a:lstStyle/>
          <a:p>
            <a:fld id="{4740AEA5-A348-2949-9B8B-EA763C54C64D}" type="slidenum">
              <a:rPr lang="en-US" smtClean="0"/>
              <a:t>7</a:t>
            </a:fld>
            <a:endParaRPr lang="en-US"/>
          </a:p>
        </p:txBody>
      </p:sp>
      <p:sp>
        <p:nvSpPr>
          <p:cNvPr id="4" name="Title 3">
            <a:extLst>
              <a:ext uri="{FF2B5EF4-FFF2-40B4-BE49-F238E27FC236}">
                <a16:creationId xmlns:a16="http://schemas.microsoft.com/office/drawing/2014/main" id="{A80D53E1-D11E-456B-9B22-FDA280F500CD}"/>
              </a:ext>
            </a:extLst>
          </p:cNvPr>
          <p:cNvSpPr>
            <a:spLocks noGrp="1"/>
          </p:cNvSpPr>
          <p:nvPr>
            <p:ph type="title"/>
          </p:nvPr>
        </p:nvSpPr>
        <p:spPr/>
        <p:txBody>
          <a:bodyPr/>
          <a:lstStyle/>
          <a:p>
            <a:r>
              <a:rPr lang="en-US" dirty="0"/>
              <a:t>Expectations &amp; evaluation</a:t>
            </a:r>
          </a:p>
        </p:txBody>
      </p:sp>
    </p:spTree>
    <p:extLst>
      <p:ext uri="{BB962C8B-B14F-4D97-AF65-F5344CB8AC3E}">
        <p14:creationId xmlns:p14="http://schemas.microsoft.com/office/powerpoint/2010/main" val="912700736"/>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ACBC4F-514E-47B8-81C5-9C54D3CF02F9}"/>
              </a:ext>
            </a:extLst>
          </p:cNvPr>
          <p:cNvSpPr>
            <a:spLocks noGrp="1"/>
          </p:cNvSpPr>
          <p:nvPr>
            <p:ph type="body" sz="quarter" idx="10"/>
          </p:nvPr>
        </p:nvSpPr>
        <p:spPr/>
        <p:txBody>
          <a:bodyPr/>
          <a:lstStyle/>
          <a:p>
            <a:r>
              <a:rPr lang="en-US" dirty="0"/>
              <a:t>Homework Assignments</a:t>
            </a:r>
          </a:p>
          <a:p>
            <a:pPr lvl="1"/>
            <a:r>
              <a:rPr lang="en-US" dirty="0"/>
              <a:t>These assignments will help you develop your knowledge for design principles for Information Visualization</a:t>
            </a:r>
          </a:p>
          <a:p>
            <a:pPr lvl="1"/>
            <a:r>
              <a:rPr lang="en-US" dirty="0"/>
              <a:t>Four assignments</a:t>
            </a:r>
          </a:p>
          <a:p>
            <a:pPr lvl="2"/>
            <a:r>
              <a:rPr lang="en-US" dirty="0"/>
              <a:t>HW1: 8% (of the total 30% assignments’ weight) </a:t>
            </a:r>
          </a:p>
          <a:p>
            <a:pPr lvl="2"/>
            <a:r>
              <a:rPr lang="en-US" dirty="0"/>
              <a:t>HW2: 8%</a:t>
            </a:r>
          </a:p>
          <a:p>
            <a:pPr lvl="2"/>
            <a:r>
              <a:rPr lang="en-US" dirty="0"/>
              <a:t>HW3: 8%</a:t>
            </a:r>
          </a:p>
          <a:p>
            <a:pPr lvl="2"/>
            <a:r>
              <a:rPr lang="en-US" dirty="0"/>
              <a:t>HW4: 6%</a:t>
            </a:r>
          </a:p>
          <a:p>
            <a:pPr lvl="1"/>
            <a:r>
              <a:rPr lang="en-US" dirty="0"/>
              <a:t>Individual</a:t>
            </a:r>
          </a:p>
          <a:p>
            <a:pPr lvl="1"/>
            <a:r>
              <a:rPr lang="en-US" dirty="0"/>
              <a:t>Submitted online</a:t>
            </a:r>
          </a:p>
          <a:p>
            <a:pPr lvl="1"/>
            <a:r>
              <a:rPr lang="en-US" dirty="0"/>
              <a:t>Details about what’s expected, deadline, and how to submit on course website</a:t>
            </a:r>
          </a:p>
          <a:p>
            <a:r>
              <a:rPr lang="en-US" dirty="0"/>
              <a:t>Midterm</a:t>
            </a:r>
          </a:p>
          <a:p>
            <a:pPr lvl="1"/>
            <a:r>
              <a:rPr lang="en-US" dirty="0"/>
              <a:t>In class midterm, last Wednesday before the Spring break</a:t>
            </a:r>
          </a:p>
        </p:txBody>
      </p:sp>
      <p:sp>
        <p:nvSpPr>
          <p:cNvPr id="3" name="Slide Number Placeholder 2">
            <a:extLst>
              <a:ext uri="{FF2B5EF4-FFF2-40B4-BE49-F238E27FC236}">
                <a16:creationId xmlns:a16="http://schemas.microsoft.com/office/drawing/2014/main" id="{F2F8221D-2F29-4FE8-9984-F5E6EF1EC8A5}"/>
              </a:ext>
            </a:extLst>
          </p:cNvPr>
          <p:cNvSpPr>
            <a:spLocks noGrp="1"/>
          </p:cNvSpPr>
          <p:nvPr>
            <p:ph type="sldNum" sz="quarter" idx="4"/>
          </p:nvPr>
        </p:nvSpPr>
        <p:spPr/>
        <p:txBody>
          <a:bodyPr/>
          <a:lstStyle/>
          <a:p>
            <a:fld id="{4740AEA5-A348-2949-9B8B-EA763C54C64D}" type="slidenum">
              <a:rPr lang="en-US" smtClean="0"/>
              <a:t>8</a:t>
            </a:fld>
            <a:endParaRPr lang="en-US"/>
          </a:p>
        </p:txBody>
      </p:sp>
      <p:sp>
        <p:nvSpPr>
          <p:cNvPr id="4" name="Title 3">
            <a:extLst>
              <a:ext uri="{FF2B5EF4-FFF2-40B4-BE49-F238E27FC236}">
                <a16:creationId xmlns:a16="http://schemas.microsoft.com/office/drawing/2014/main" id="{A80D53E1-D11E-456B-9B22-FDA280F500CD}"/>
              </a:ext>
            </a:extLst>
          </p:cNvPr>
          <p:cNvSpPr>
            <a:spLocks noGrp="1"/>
          </p:cNvSpPr>
          <p:nvPr>
            <p:ph type="title"/>
          </p:nvPr>
        </p:nvSpPr>
        <p:spPr/>
        <p:txBody>
          <a:bodyPr/>
          <a:lstStyle/>
          <a:p>
            <a:r>
              <a:rPr lang="en-US" dirty="0"/>
              <a:t>Expectations &amp; evaluation</a:t>
            </a:r>
          </a:p>
        </p:txBody>
      </p:sp>
    </p:spTree>
    <p:extLst>
      <p:ext uri="{BB962C8B-B14F-4D97-AF65-F5344CB8AC3E}">
        <p14:creationId xmlns:p14="http://schemas.microsoft.com/office/powerpoint/2010/main" val="2645272161"/>
      </p:ext>
    </p:extLst>
  </p:cSld>
  <p:clrMapOvr>
    <a:masterClrMapping/>
  </p:clrMapOvr>
  <p:transition spd="med">
    <p:fade/>
  </p:transition>
</p:sld>
</file>

<file path=ppt/theme/theme1.xml><?xml version="1.0" encoding="utf-8"?>
<a:theme xmlns:a="http://schemas.openxmlformats.org/drawingml/2006/main" name="Office Theme">
  <a:themeElements>
    <a:clrScheme name="Plaza">
      <a:dk1>
        <a:sysClr val="windowText" lastClr="000000"/>
      </a:dk1>
      <a:lt1>
        <a:sysClr val="window" lastClr="FFFFFF"/>
      </a:lt1>
      <a:dk2>
        <a:srgbClr val="333333"/>
      </a:dk2>
      <a:lt2>
        <a:srgbClr val="CCCCCC"/>
      </a:lt2>
      <a:accent1>
        <a:srgbClr val="990000"/>
      </a:accent1>
      <a:accent2>
        <a:srgbClr val="580101"/>
      </a:accent2>
      <a:accent3>
        <a:srgbClr val="E94A00"/>
      </a:accent3>
      <a:accent4>
        <a:srgbClr val="EB8F00"/>
      </a:accent4>
      <a:accent5>
        <a:srgbClr val="A4A4A4"/>
      </a:accent5>
      <a:accent6>
        <a:srgbClr val="666666"/>
      </a:accent6>
      <a:hlink>
        <a:srgbClr val="D01010"/>
      </a:hlink>
      <a:folHlink>
        <a:srgbClr val="E6682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4459</TotalTime>
  <Words>854</Words>
  <Application>Microsoft Office PowerPoint</Application>
  <PresentationFormat>On-screen Show (16:9)</PresentationFormat>
  <Paragraphs>158</Paragraphs>
  <Slides>15</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Open Sans</vt:lpstr>
      <vt:lpstr>Office Theme</vt:lpstr>
      <vt:lpstr>PowerPoint Presentation</vt:lpstr>
      <vt:lpstr>Course overview</vt:lpstr>
      <vt:lpstr>What this course is about</vt:lpstr>
      <vt:lpstr>What will you learn</vt:lpstr>
      <vt:lpstr>Teaching team</vt:lpstr>
      <vt:lpstr>Schedule - Lectures and Labs</vt:lpstr>
      <vt:lpstr>Expectations &amp; evaluation</vt:lpstr>
      <vt:lpstr>Expectations &amp; evaluation</vt:lpstr>
      <vt:lpstr>Expectations &amp; evaluation</vt:lpstr>
      <vt:lpstr>Expectations &amp; evaluation</vt:lpstr>
      <vt:lpstr>Expectations &amp; evaluation</vt:lpstr>
      <vt:lpstr>Resources</vt:lpstr>
      <vt:lpstr>Resources</vt:lpstr>
      <vt:lpstr>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Sauve</dc:creator>
  <cp:lastModifiedBy>Ali Sarvghad</cp:lastModifiedBy>
  <cp:revision>173</cp:revision>
  <dcterms:created xsi:type="dcterms:W3CDTF">2014-02-14T19:28:23Z</dcterms:created>
  <dcterms:modified xsi:type="dcterms:W3CDTF">2019-01-23T20:19:44Z</dcterms:modified>
</cp:coreProperties>
</file>